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60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7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1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38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35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0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43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14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47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2587-3306-40D8-9077-2D9AB1293699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49C72-5EDA-4B24-9429-F4FD1B169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3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528" t="34678" r="63487" b="8721"/>
          <a:stretch/>
        </p:blipFill>
        <p:spPr>
          <a:xfrm>
            <a:off x="1729046" y="1308023"/>
            <a:ext cx="9257281" cy="50844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5964" y="490451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3CA Spring Timetable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29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55964" y="490451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3CB Spring Timetable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010" t="14986" r="70412" b="7186"/>
          <a:stretch/>
        </p:blipFill>
        <p:spPr>
          <a:xfrm>
            <a:off x="4929447" y="301044"/>
            <a:ext cx="4522123" cy="635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5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Pritchard</dc:creator>
  <cp:lastModifiedBy>Nick Pritchard</cp:lastModifiedBy>
  <cp:revision>1</cp:revision>
  <dcterms:created xsi:type="dcterms:W3CDTF">2024-01-05T11:24:05Z</dcterms:created>
  <dcterms:modified xsi:type="dcterms:W3CDTF">2024-01-05T11:24:41Z</dcterms:modified>
</cp:coreProperties>
</file>