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70" r:id="rId4"/>
    <p:sldId id="268" r:id="rId5"/>
    <p:sldId id="256" r:id="rId6"/>
    <p:sldId id="261" r:id="rId7"/>
    <p:sldId id="258" r:id="rId8"/>
    <p:sldId id="260" r:id="rId9"/>
    <p:sldId id="259" r:id="rId10"/>
    <p:sldId id="262" r:id="rId11"/>
    <p:sldId id="265" r:id="rId12"/>
    <p:sldId id="271" r:id="rId13"/>
    <p:sldId id="263" r:id="rId14"/>
    <p:sldId id="273" r:id="rId15"/>
    <p:sldId id="269" r:id="rId16"/>
    <p:sldId id="266" r:id="rId17"/>
    <p:sldId id="272" r:id="rId18"/>
    <p:sldId id="275" r:id="rId19"/>
    <p:sldId id="278" r:id="rId20"/>
    <p:sldId id="274" r:id="rId21"/>
    <p:sldId id="277" r:id="rId22"/>
    <p:sldId id="276" r:id="rId23"/>
    <p:sldId id="279" r:id="rId24"/>
    <p:sldId id="280" r:id="rId25"/>
    <p:sldId id="281" r:id="rId26"/>
    <p:sldId id="282" r:id="rId27"/>
    <p:sldId id="284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FE7CC8-C7C9-4E69-9776-3746C42FC117}">
          <p14:sldIdLst>
            <p14:sldId id="257"/>
            <p14:sldId id="267"/>
            <p14:sldId id="270"/>
            <p14:sldId id="268"/>
            <p14:sldId id="256"/>
          </p14:sldIdLst>
        </p14:section>
        <p14:section name="Skills Builder" id="{5AD8E670-0F31-4C1A-A501-EC280617D892}">
          <p14:sldIdLst>
            <p14:sldId id="261"/>
          </p14:sldIdLst>
        </p14:section>
        <p14:section name="Design" id="{9355AC96-3549-4FEF-85B7-FE1897E075E4}">
          <p14:sldIdLst>
            <p14:sldId id="258"/>
            <p14:sldId id="260"/>
            <p14:sldId id="259"/>
          </p14:sldIdLst>
        </p14:section>
        <p14:section name="Market Research" id="{3833A846-AE22-4909-A73F-D5F1D2F15D2C}">
          <p14:sldIdLst>
            <p14:sldId id="262"/>
            <p14:sldId id="265"/>
            <p14:sldId id="271"/>
          </p14:sldIdLst>
        </p14:section>
        <p14:section name="Making gifts" id="{5CB59253-893F-458A-895B-563DF9D03095}">
          <p14:sldIdLst>
            <p14:sldId id="263"/>
            <p14:sldId id="273"/>
            <p14:sldId id="269"/>
            <p14:sldId id="266"/>
            <p14:sldId id="272"/>
          </p14:sldIdLst>
        </p14:section>
        <p14:section name="Promotion" id="{58BB4625-C623-4128-88CA-66AEA03E4090}">
          <p14:sldIdLst>
            <p14:sldId id="275"/>
            <p14:sldId id="278"/>
            <p14:sldId id="274"/>
            <p14:sldId id="277"/>
            <p14:sldId id="276"/>
            <p14:sldId id="279"/>
            <p14:sldId id="280"/>
            <p14:sldId id="281"/>
            <p14:sldId id="282"/>
            <p14:sldId id="284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80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74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58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8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0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53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89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1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0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81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4096-CC99-4753-80A4-927B485A2FD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10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61.png"/><Relationship Id="rId5" Type="http://schemas.openxmlformats.org/officeDocument/2006/relationships/image" Target="../media/image31.png"/><Relationship Id="rId10" Type="http://schemas.openxmlformats.org/officeDocument/2006/relationships/image" Target="../media/image60.png"/><Relationship Id="rId4" Type="http://schemas.openxmlformats.org/officeDocument/2006/relationships/image" Target="../media/image22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6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63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1.png"/><Relationship Id="rId7" Type="http://schemas.openxmlformats.org/officeDocument/2006/relationships/image" Target="../media/image5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78.png"/><Relationship Id="rId5" Type="http://schemas.openxmlformats.org/officeDocument/2006/relationships/image" Target="../media/image6.png"/><Relationship Id="rId10" Type="http://schemas.openxmlformats.org/officeDocument/2006/relationships/image" Target="../media/image77.png"/><Relationship Id="rId4" Type="http://schemas.openxmlformats.org/officeDocument/2006/relationships/image" Target="../media/image32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9.gif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9.gif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6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4.png"/><Relationship Id="rId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0075" cy="2428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91" y="0"/>
            <a:ext cx="4410075" cy="2428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7772"/>
          <a:stretch/>
        </p:blipFill>
        <p:spPr>
          <a:xfrm>
            <a:off x="8652783" y="0"/>
            <a:ext cx="3626304" cy="2428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360023"/>
            <a:ext cx="12270377" cy="4497977"/>
          </a:xfrm>
          <a:prstGeom prst="rect">
            <a:avLst/>
          </a:prstGeom>
          <a:solidFill>
            <a:srgbClr val="B80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56" r="1838" b="2915"/>
          <a:stretch/>
        </p:blipFill>
        <p:spPr>
          <a:xfrm>
            <a:off x="0" y="5470888"/>
            <a:ext cx="4319452" cy="1387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494" y="4911634"/>
            <a:ext cx="6052518" cy="1946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72492"/>
          <a:stretch/>
        </p:blipFill>
        <p:spPr>
          <a:xfrm>
            <a:off x="10000116" y="4203949"/>
            <a:ext cx="2270261" cy="265405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-233363" y="2621280"/>
            <a:ext cx="8969829" cy="185492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568" y="2727767"/>
            <a:ext cx="2297294" cy="16419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0720" y="2856411"/>
            <a:ext cx="6702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Student Enterprise</a:t>
            </a:r>
          </a:p>
          <a:p>
            <a:r>
              <a:rPr lang="en-US" sz="4800" b="1" dirty="0" smtClean="0">
                <a:latin typeface="Comic Sans MS" panose="030F0702030302020204" pitchFamily="66" charset="0"/>
              </a:rPr>
              <a:t>CHRISTMAS GIFTS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63" y="6135189"/>
            <a:ext cx="2641242" cy="70104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037594" y="1851252"/>
            <a:ext cx="3857897" cy="3638006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574958" y="2535362"/>
            <a:ext cx="574957" cy="2376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" b="9776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9230" y="1824661"/>
            <a:ext cx="3542622" cy="2932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04697">
            <a:off x="10395681" y="3102995"/>
            <a:ext cx="2201908" cy="22019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12279087" y="2205094"/>
            <a:ext cx="1288867" cy="40650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2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8712" y="2561030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Market Research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827" y="3884469"/>
            <a:ext cx="4529606" cy="1963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5106" y="-527985"/>
            <a:ext cx="13363590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6250"/>
          <a:stretch/>
        </p:blipFill>
        <p:spPr>
          <a:xfrm>
            <a:off x="517900" y="1340588"/>
            <a:ext cx="1981716" cy="1963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5106" y="-527985"/>
            <a:ext cx="13363590" cy="2792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649" y="2765159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What do we ask?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87132" y="4614625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Who do we ask?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193822" y="256044"/>
            <a:ext cx="8261765" cy="850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8" y="1597131"/>
            <a:ext cx="10788419" cy="5260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377539" y="248316"/>
            <a:ext cx="7879006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-499534" y="311256"/>
            <a:ext cx="8458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skills have you used?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8712" y="2561030"/>
            <a:ext cx="12200712" cy="2910185"/>
            <a:chOff x="-8712" y="2561030"/>
            <a:chExt cx="12200712" cy="2910185"/>
          </a:xfrm>
        </p:grpSpPr>
        <p:sp>
          <p:nvSpPr>
            <p:cNvPr id="15" name="TextBox 14"/>
            <p:cNvSpPr txBox="1"/>
            <p:nvPr/>
          </p:nvSpPr>
          <p:spPr>
            <a:xfrm>
              <a:off x="-8712" y="2561030"/>
              <a:ext cx="122007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Making Gifts</a:t>
              </a:r>
              <a:endParaRPr lang="en-GB" sz="8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5002" y="3884469"/>
              <a:ext cx="1584543" cy="15713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1066" y="3942607"/>
              <a:ext cx="1278649" cy="152860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Product making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H="1" flipV="1">
            <a:off x="6047854" y="4645035"/>
            <a:ext cx="937146" cy="637933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488348" y="4841828"/>
            <a:ext cx="772169" cy="550333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744056" y="3094566"/>
            <a:ext cx="607596" cy="61843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919" y="1086217"/>
            <a:ext cx="4974541" cy="1295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946" y="2763781"/>
            <a:ext cx="3272017" cy="29065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Straight Connector 6"/>
          <p:cNvCxnSpPr/>
          <p:nvPr/>
        </p:nvCxnSpPr>
        <p:spPr>
          <a:xfrm flipH="1" flipV="1">
            <a:off x="2455333" y="2861733"/>
            <a:ext cx="838201" cy="465667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b="18287"/>
          <a:stretch/>
        </p:blipFill>
        <p:spPr>
          <a:xfrm>
            <a:off x="757163" y="1641047"/>
            <a:ext cx="1918929" cy="1686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b="20198"/>
          <a:stretch/>
        </p:blipFill>
        <p:spPr>
          <a:xfrm>
            <a:off x="6222399" y="1524598"/>
            <a:ext cx="1268353" cy="171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23486"/>
          <a:stretch/>
        </p:blipFill>
        <p:spPr>
          <a:xfrm>
            <a:off x="836394" y="4841828"/>
            <a:ext cx="1760465" cy="165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/>
          <a:srcRect b="23486"/>
          <a:stretch/>
        </p:blipFill>
        <p:spPr>
          <a:xfrm>
            <a:off x="6715050" y="4645035"/>
            <a:ext cx="1275238" cy="185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5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224" y="1125968"/>
            <a:ext cx="5219043" cy="135888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284133" y="3781377"/>
            <a:ext cx="9628254" cy="160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Tidying up 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193822" y="256044"/>
            <a:ext cx="8261765" cy="850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8" y="1597131"/>
            <a:ext cx="10788419" cy="5260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377539" y="248316"/>
            <a:ext cx="7879006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-499534" y="311256"/>
            <a:ext cx="8458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skills have you used?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-8712" y="2561030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Promoting Gifts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268" y="3884469"/>
            <a:ext cx="1584543" cy="15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99" y="182636"/>
            <a:ext cx="3313933" cy="2367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242072" y="1291530"/>
            <a:ext cx="9335271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268" y="1318329"/>
            <a:ext cx="9033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Welcome to Student Enterprise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3961" y="2237832"/>
            <a:ext cx="596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During this session </a:t>
            </a:r>
            <a:endParaRPr lang="en-GB" sz="4000" b="1" u="sng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750" y="2817604"/>
            <a:ext cx="7935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You are </a:t>
            </a:r>
            <a:r>
              <a:rPr lang="en-GB" sz="5400" u="sng" dirty="0" smtClean="0">
                <a:latin typeface="Comic Sans MS" panose="030F0702030302020204" pitchFamily="66" charset="0"/>
              </a:rPr>
              <a:t>not</a:t>
            </a:r>
            <a:r>
              <a:rPr lang="en-GB" sz="5400" dirty="0" smtClean="0">
                <a:latin typeface="Comic Sans MS" panose="030F0702030302020204" pitchFamily="66" charset="0"/>
              </a:rPr>
              <a:t> a student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3932" y="3631721"/>
            <a:ext cx="11963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Comic Sans MS" panose="030F0702030302020204" pitchFamily="66" charset="0"/>
              </a:rPr>
              <a:t>You are a business person or employee 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16" y="4985085"/>
            <a:ext cx="7715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This is </a:t>
            </a:r>
            <a:r>
              <a:rPr lang="en-GB" sz="4000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not</a:t>
            </a:r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classroom</a:t>
            </a:r>
          </a:p>
          <a:p>
            <a:pPr algn="ctr"/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 is a Office or Boardroom 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376" y="4480714"/>
            <a:ext cx="4205817" cy="2995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554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99" y="182636"/>
            <a:ext cx="3313933" cy="2367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242072" y="1291530"/>
            <a:ext cx="9335271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268" y="1318329"/>
            <a:ext cx="9033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Welcome to Student Enterprise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3961" y="2237832"/>
            <a:ext cx="596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During this session </a:t>
            </a:r>
            <a:endParaRPr lang="en-GB" sz="4000" b="1" u="sng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750" y="2817604"/>
            <a:ext cx="7935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You are </a:t>
            </a:r>
            <a:r>
              <a:rPr lang="en-GB" sz="5400" u="sng" dirty="0" smtClean="0">
                <a:latin typeface="Comic Sans MS" panose="030F0702030302020204" pitchFamily="66" charset="0"/>
              </a:rPr>
              <a:t>not</a:t>
            </a:r>
            <a:r>
              <a:rPr lang="en-GB" sz="5400" dirty="0" smtClean="0">
                <a:latin typeface="Comic Sans MS" panose="030F0702030302020204" pitchFamily="66" charset="0"/>
              </a:rPr>
              <a:t> a student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3932" y="3631721"/>
            <a:ext cx="11963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Comic Sans MS" panose="030F0702030302020204" pitchFamily="66" charset="0"/>
              </a:rPr>
              <a:t>You are a business person or employee 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16" y="4985085"/>
            <a:ext cx="7715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This is </a:t>
            </a:r>
            <a:r>
              <a:rPr lang="en-GB" sz="4000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not</a:t>
            </a:r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classroom</a:t>
            </a:r>
          </a:p>
          <a:p>
            <a:pPr algn="ctr"/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 is a Office or Boardroom 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376" y="4480714"/>
            <a:ext cx="4205817" cy="2995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41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Promoting Products 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5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68" y="1318329"/>
            <a:ext cx="432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OUTCOMES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162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382741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84320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76774" y="5583970"/>
            <a:ext cx="343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Talk about our Christmas gift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2826" y="5589427"/>
            <a:ext cx="30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Learn about promotions 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8133" y="5589427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Sell + Promote Christmas gifts </a:t>
            </a:r>
          </a:p>
          <a:p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243" y="5881876"/>
            <a:ext cx="730349" cy="725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821" y="5953302"/>
            <a:ext cx="731583" cy="7254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856" y="5898995"/>
            <a:ext cx="782825" cy="777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120" y="2472491"/>
            <a:ext cx="3177766" cy="3683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r="45723"/>
          <a:stretch/>
        </p:blipFill>
        <p:spPr>
          <a:xfrm>
            <a:off x="4361053" y="2400475"/>
            <a:ext cx="3293497" cy="3002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4320" y="2376320"/>
            <a:ext cx="3313573" cy="3050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7636" y="5955854"/>
            <a:ext cx="635966" cy="6420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0612" y="5988441"/>
            <a:ext cx="692815" cy="6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8412" y="106665"/>
            <a:ext cx="12113588" cy="124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4" y="3959761"/>
            <a:ext cx="5304970" cy="2590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104" y="3909339"/>
            <a:ext cx="5703717" cy="2691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39" y="1353054"/>
            <a:ext cx="5513023" cy="264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325" y="1255490"/>
            <a:ext cx="5643276" cy="2789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8712" y="2515777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How do we promote?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151" y="-456305"/>
            <a:ext cx="13363590" cy="2792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399" y="3839216"/>
            <a:ext cx="1564668" cy="1564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676" y="3839216"/>
            <a:ext cx="1215324" cy="15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04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318329"/>
            <a:ext cx="4382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IDEAS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669" y="-530167"/>
            <a:ext cx="13363590" cy="2792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8734" y="2532291"/>
            <a:ext cx="232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Posters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342" y="1238353"/>
            <a:ext cx="3072650" cy="111566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460733" y="6234539"/>
            <a:ext cx="285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Social media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85627" y="4831931"/>
            <a:ext cx="232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Flyers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32" y="3117066"/>
            <a:ext cx="4175399" cy="27835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999" t="14253" r="19295" b="10864"/>
          <a:stretch/>
        </p:blipFill>
        <p:spPr>
          <a:xfrm>
            <a:off x="4449340" y="1731181"/>
            <a:ext cx="2716965" cy="32972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005" y="2880957"/>
            <a:ext cx="5106309" cy="3405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0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Selling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9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92" y="1367184"/>
            <a:ext cx="8658193" cy="41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76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8285404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318329"/>
            <a:ext cx="804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Who can we sell to?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091" y="3318451"/>
            <a:ext cx="1851911" cy="186363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3132668" y="3513667"/>
            <a:ext cx="1947332" cy="73660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137400" y="3598333"/>
            <a:ext cx="558800" cy="40640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259667" y="5080016"/>
            <a:ext cx="2000424" cy="68578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972300" y="4938395"/>
            <a:ext cx="1447800" cy="77044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t="10781" b="13905"/>
          <a:stretch/>
        </p:blipFill>
        <p:spPr>
          <a:xfrm>
            <a:off x="270933" y="2176125"/>
            <a:ext cx="2866670" cy="2244919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1395" y="1984554"/>
            <a:ext cx="3450864" cy="2169532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70" y="4567238"/>
            <a:ext cx="3066692" cy="2290761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5536" y="4329053"/>
            <a:ext cx="2743576" cy="27595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07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193822" y="256044"/>
            <a:ext cx="8261765" cy="850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8" y="1597131"/>
            <a:ext cx="10788419" cy="5260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377539" y="248316"/>
            <a:ext cx="7879006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-499534" y="311256"/>
            <a:ext cx="8458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skills have you used?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99" y="182636"/>
            <a:ext cx="3313933" cy="2367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242072" y="512597"/>
            <a:ext cx="9335271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268" y="539396"/>
            <a:ext cx="9033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Our FE Business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945672" y="1526105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Katie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Director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59" y="3008171"/>
            <a:ext cx="751222" cy="988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94" y="4156446"/>
            <a:ext cx="751222" cy="979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46" y="5157448"/>
            <a:ext cx="740834" cy="1022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12" y="4160678"/>
            <a:ext cx="739920" cy="1022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10" y="3065526"/>
            <a:ext cx="729853" cy="979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344320" y="3238131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Lucy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Promotions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419580" y="3255587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Jeff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Production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296463" y="5184716"/>
            <a:ext cx="2070227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Jenny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Manufacturing - Horticulture 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014049" y="6179725"/>
            <a:ext cx="2070227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Vanessa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Manufacturing - Art 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626158" y="5184716"/>
            <a:ext cx="2070227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Kevin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Manufacturing -DT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956857" y="3133868"/>
            <a:ext cx="3073" cy="3602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186302" y="3511087"/>
            <a:ext cx="3544184" cy="2045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56485" y="3521314"/>
            <a:ext cx="1101909" cy="103250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58394" y="3494114"/>
            <a:ext cx="0" cy="15435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89458" y="3511087"/>
            <a:ext cx="1094818" cy="101189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10169630" y="3214305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Employability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10182701" y="4501657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Heloise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Princes Trust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 flipV="1">
            <a:off x="8494840" y="3536734"/>
            <a:ext cx="1125998" cy="50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111258" y="3988683"/>
            <a:ext cx="3073" cy="3602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64" y="3014545"/>
            <a:ext cx="745988" cy="993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64" y="4348929"/>
            <a:ext cx="745988" cy="991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5563" y="2029968"/>
            <a:ext cx="994017" cy="12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4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Product Development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0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112" y="2433581"/>
            <a:ext cx="3272017" cy="29065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742" y="2472491"/>
            <a:ext cx="3272018" cy="29006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68" y="1318329"/>
            <a:ext cx="432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OUTCOMES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162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382741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84320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81248" y="5589427"/>
            <a:ext cx="287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Design a Christmas gift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2826" y="5589427"/>
            <a:ext cx="30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Complete market research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4491" y="5589427"/>
            <a:ext cx="287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Make Christmas gifts</a:t>
            </a:r>
          </a:p>
          <a:p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153" y="5993716"/>
            <a:ext cx="649581" cy="64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116" y="5912592"/>
            <a:ext cx="730349" cy="725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0821" y="5953302"/>
            <a:ext cx="731583" cy="725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7268" y="5996033"/>
            <a:ext cx="571110" cy="6827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0985" y="5912592"/>
            <a:ext cx="773949" cy="7643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0856" y="5898995"/>
            <a:ext cx="782825" cy="777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5358" y="2439349"/>
            <a:ext cx="3177766" cy="36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8412" y="106665"/>
            <a:ext cx="12113588" cy="124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4" y="3959761"/>
            <a:ext cx="5304970" cy="2590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104" y="3909339"/>
            <a:ext cx="5703717" cy="2691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39" y="1353054"/>
            <a:ext cx="5513023" cy="264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325" y="1255490"/>
            <a:ext cx="5643276" cy="2789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8712" y="2561030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Design a Christmas gift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333" y="4339252"/>
            <a:ext cx="1904200" cy="1889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30" y="3884469"/>
            <a:ext cx="2359304" cy="2344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3669" y="-531237"/>
            <a:ext cx="13363590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318329"/>
            <a:ext cx="4382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IDEAS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284555" y="1271687"/>
            <a:ext cx="2871638" cy="1048949"/>
            <a:chOff x="681248" y="5589427"/>
            <a:chExt cx="2871638" cy="1048949"/>
          </a:xfrm>
        </p:grpSpPr>
        <p:sp>
          <p:nvSpPr>
            <p:cNvPr id="15" name="TextBox 14"/>
            <p:cNvSpPr txBox="1"/>
            <p:nvPr/>
          </p:nvSpPr>
          <p:spPr>
            <a:xfrm>
              <a:off x="681248" y="5589427"/>
              <a:ext cx="2871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Design a Christmas gift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6153" y="5993716"/>
              <a:ext cx="649581" cy="6446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8116" y="5912592"/>
              <a:ext cx="730349" cy="72578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3669" y="-530167"/>
            <a:ext cx="13363590" cy="2792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34093">
            <a:off x="217679" y="2322548"/>
            <a:ext cx="1058048" cy="104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60835">
            <a:off x="1002433" y="2916906"/>
            <a:ext cx="967049" cy="85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02403">
            <a:off x="6553997" y="1719805"/>
            <a:ext cx="1539523" cy="1251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35979">
            <a:off x="505422" y="4709980"/>
            <a:ext cx="1333686" cy="1609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14797">
            <a:off x="2959818" y="4140863"/>
            <a:ext cx="2469145" cy="1238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90616">
            <a:off x="9123161" y="2531622"/>
            <a:ext cx="1392454" cy="9353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30529">
            <a:off x="8412379" y="3849613"/>
            <a:ext cx="888663" cy="1017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649268">
            <a:off x="4789449" y="2731401"/>
            <a:ext cx="1140730" cy="1044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39602">
            <a:off x="7941329" y="5500030"/>
            <a:ext cx="1207957" cy="10438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38234" y="5918820"/>
            <a:ext cx="1142158" cy="804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7891" y="2243937"/>
            <a:ext cx="232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Badges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00775" y="2932759"/>
            <a:ext cx="232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&amp; Keyrings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06510" y="1231408"/>
            <a:ext cx="3375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Gingerbread Xmas tree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300104"/>
            <a:ext cx="4257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Cone Christmas tree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357332">
            <a:off x="1900645" y="4406693"/>
            <a:ext cx="1480400" cy="10504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731005" y="5509566"/>
            <a:ext cx="288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Woolly hats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72603" y="2262043"/>
            <a:ext cx="2328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Hot chocolate cones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38059" y="5135486"/>
            <a:ext cx="2633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Chocolate orange stirrers 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12078" y="3521092"/>
            <a:ext cx="232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Reindeer chocolate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3847" y="5180453"/>
            <a:ext cx="2660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Candy cane Vodka </a:t>
            </a:r>
          </a:p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(18+)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41128" y="3985295"/>
            <a:ext cx="232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Cork Reindeer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318329"/>
            <a:ext cx="4382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PLANNING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171928" y="1255831"/>
            <a:ext cx="2871638" cy="1048949"/>
            <a:chOff x="681248" y="5589427"/>
            <a:chExt cx="2871638" cy="1048949"/>
          </a:xfrm>
        </p:grpSpPr>
        <p:sp>
          <p:nvSpPr>
            <p:cNvPr id="15" name="TextBox 14"/>
            <p:cNvSpPr txBox="1"/>
            <p:nvPr/>
          </p:nvSpPr>
          <p:spPr>
            <a:xfrm>
              <a:off x="681248" y="5589427"/>
              <a:ext cx="2871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Design a Christmas gift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153" y="5993716"/>
              <a:ext cx="649581" cy="6446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8116" y="5912592"/>
              <a:ext cx="730349" cy="72578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5248" y="71735"/>
              <a:ext cx="6529382" cy="11339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44027" y="71735"/>
              <a:ext cx="6527946" cy="11334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19374" y="3247002"/>
            <a:ext cx="596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1.What do we need?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374" y="4762582"/>
            <a:ext cx="792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2.Where can we get it from?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9374" y="6248100"/>
            <a:ext cx="65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3.When do we need it?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3076" y="2964823"/>
            <a:ext cx="3082724" cy="3439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889" y="2395603"/>
            <a:ext cx="997179" cy="10034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113" y="3846798"/>
            <a:ext cx="1029257" cy="991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2113" y="5394422"/>
            <a:ext cx="923284" cy="9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246</Words>
  <Application>Microsoft Office PowerPoint</Application>
  <PresentationFormat>Widescreen</PresentationFormat>
  <Paragraphs>89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court</dc:creator>
  <cp:lastModifiedBy>gareth court</cp:lastModifiedBy>
  <cp:revision>37</cp:revision>
  <dcterms:created xsi:type="dcterms:W3CDTF">2021-09-21T16:02:01Z</dcterms:created>
  <dcterms:modified xsi:type="dcterms:W3CDTF">2021-10-12T13:03:27Z</dcterms:modified>
</cp:coreProperties>
</file>