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21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52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8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70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33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86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20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11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5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15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5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66ABE-4EAB-4636-A00E-F89B8305267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7261-1711-4C9C-A128-AB40F9E75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7.png"/><Relationship Id="rId3" Type="http://schemas.openxmlformats.org/officeDocument/2006/relationships/image" Target="../media/image2.png"/><Relationship Id="rId21" Type="http://schemas.openxmlformats.org/officeDocument/2006/relationships/image" Target="../media/image10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6.png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24" Type="http://schemas.openxmlformats.org/officeDocument/2006/relationships/image" Target="../media/image25.png"/><Relationship Id="rId5" Type="http://schemas.openxmlformats.org/officeDocument/2006/relationships/image" Target="../media/image4.png"/><Relationship Id="rId15" Type="http://schemas.openxmlformats.org/officeDocument/2006/relationships/image" Target="../media/image18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5.png"/><Relationship Id="rId18" Type="http://schemas.openxmlformats.org/officeDocument/2006/relationships/image" Target="../media/image30.png"/><Relationship Id="rId26" Type="http://schemas.openxmlformats.org/officeDocument/2006/relationships/image" Target="../media/image27.png"/><Relationship Id="rId3" Type="http://schemas.openxmlformats.org/officeDocument/2006/relationships/image" Target="../media/image2.png"/><Relationship Id="rId21" Type="http://schemas.openxmlformats.org/officeDocument/2006/relationships/image" Target="../media/image21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24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23" Type="http://schemas.openxmlformats.org/officeDocument/2006/relationships/image" Target="../media/image8.png"/><Relationship Id="rId28" Type="http://schemas.openxmlformats.org/officeDocument/2006/relationships/image" Target="../media/image33.png"/><Relationship Id="rId10" Type="http://schemas.openxmlformats.org/officeDocument/2006/relationships/image" Target="../media/image13.png"/><Relationship Id="rId19" Type="http://schemas.openxmlformats.org/officeDocument/2006/relationships/image" Target="../media/image31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Relationship Id="rId22" Type="http://schemas.openxmlformats.org/officeDocument/2006/relationships/image" Target="../media/image22.png"/><Relationship Id="rId27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Table 56"/>
          <p:cNvGraphicFramePr>
            <a:graphicFrameLocks noGrp="1"/>
          </p:cNvGraphicFramePr>
          <p:nvPr>
            <p:extLst/>
          </p:nvPr>
        </p:nvGraphicFramePr>
        <p:xfrm>
          <a:off x="447675" y="767130"/>
          <a:ext cx="11363604" cy="5759424"/>
        </p:xfrm>
        <a:graphic>
          <a:graphicData uri="http://schemas.openxmlformats.org/drawingml/2006/table">
            <a:tbl>
              <a:tblPr firstRow="1">
                <a:tableStyleId>{EB9631B5-78F2-41C9-869B-9F39066F8104}</a:tableStyleId>
              </a:tblPr>
              <a:tblGrid>
                <a:gridCol w="946967">
                  <a:extLst>
                    <a:ext uri="{9D8B030D-6E8A-4147-A177-3AD203B41FA5}">
                      <a16:colId xmlns:a16="http://schemas.microsoft.com/office/drawing/2014/main" val="31761331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019178059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52909895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709294112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099861313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60422970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4966790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35722238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89928732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43871571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408195345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680392692"/>
                    </a:ext>
                  </a:extLst>
                </a:gridCol>
              </a:tblGrid>
              <a:tr h="6618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8.45am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9.15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9.55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10.45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11.00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11.40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12.25pm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1.30pm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1.35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2.15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3.00pm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43276"/>
                  </a:ext>
                </a:extLst>
              </a:tr>
              <a:tr h="10474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367357"/>
                  </a:ext>
                </a:extLst>
              </a:tr>
              <a:tr h="10300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44298"/>
                  </a:ext>
                </a:extLst>
              </a:tr>
              <a:tr h="10212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535408"/>
                  </a:ext>
                </a:extLst>
              </a:tr>
              <a:tr h="97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38555"/>
                  </a:ext>
                </a:extLst>
              </a:tr>
              <a:tr h="10206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03066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t="51970" b="21324"/>
          <a:stretch/>
        </p:blipFill>
        <p:spPr>
          <a:xfrm>
            <a:off x="543350" y="1810656"/>
            <a:ext cx="798602" cy="3096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t="54501" b="20901"/>
          <a:stretch/>
        </p:blipFill>
        <p:spPr>
          <a:xfrm>
            <a:off x="504624" y="2868944"/>
            <a:ext cx="810310" cy="27799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t="52789" b="19913"/>
          <a:stretch/>
        </p:blipFill>
        <p:spPr>
          <a:xfrm>
            <a:off x="463697" y="3911983"/>
            <a:ext cx="885573" cy="23614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5"/>
          <a:srcRect t="52612" b="20477"/>
          <a:stretch/>
        </p:blipFill>
        <p:spPr>
          <a:xfrm>
            <a:off x="481708" y="4881491"/>
            <a:ext cx="860244" cy="2921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/>
          <a:srcRect t="57718" b="20901"/>
          <a:stretch/>
        </p:blipFill>
        <p:spPr>
          <a:xfrm>
            <a:off x="565379" y="5822830"/>
            <a:ext cx="682208" cy="23890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3382" y="3413368"/>
            <a:ext cx="680064" cy="797605"/>
          </a:xfrm>
          <a:prstGeom prst="rect">
            <a:avLst/>
          </a:prstGeom>
        </p:spPr>
      </p:pic>
      <p:sp>
        <p:nvSpPr>
          <p:cNvPr id="2051" name="TextBox 2050"/>
          <p:cNvSpPr txBox="1"/>
          <p:nvPr/>
        </p:nvSpPr>
        <p:spPr>
          <a:xfrm>
            <a:off x="3867082" y="1751014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Community visit</a:t>
            </a:r>
            <a:endParaRPr lang="en-GB" dirty="0"/>
          </a:p>
        </p:txBody>
      </p:sp>
      <p:pic>
        <p:nvPicPr>
          <p:cNvPr id="2073" name="Picture 207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5585" y="3372911"/>
            <a:ext cx="632533" cy="87851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4900" y="3466356"/>
            <a:ext cx="680064" cy="79760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348929" y="2777611"/>
            <a:ext cx="286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Bewbush Community Centre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9546969" y="2777611"/>
            <a:ext cx="778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Maths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3682416" y="5597087"/>
            <a:ext cx="2075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Creative Arts Choice</a:t>
            </a:r>
          </a:p>
          <a:p>
            <a:pPr algn="ctr"/>
            <a:r>
              <a:rPr lang="en-US" dirty="0" smtClean="0"/>
              <a:t>ART 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9207627" y="5811660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 Social Time</a:t>
            </a:r>
            <a:endParaRPr lang="en-GB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95944" y="3661250"/>
            <a:ext cx="579170" cy="774259"/>
          </a:xfrm>
          <a:prstGeom prst="rect">
            <a:avLst/>
          </a:prstGeom>
        </p:spPr>
      </p:pic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>
          <a:xfrm>
            <a:off x="4072077" y="6562597"/>
            <a:ext cx="4114800" cy="365125"/>
          </a:xfrm>
        </p:spPr>
        <p:txBody>
          <a:bodyPr/>
          <a:lstStyle/>
          <a:p>
            <a:r>
              <a:rPr lang="en-GB" dirty="0" smtClean="0"/>
              <a:t>2024-25</a:t>
            </a:r>
            <a:endParaRPr lang="en-GB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83777" y="-3703"/>
            <a:ext cx="780356" cy="78035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11430663" y="451909"/>
            <a:ext cx="1135412" cy="302012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-63414" y="-6039"/>
            <a:ext cx="75510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Employability &amp; Living Skills Group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3537" y="124865"/>
            <a:ext cx="2610010" cy="523220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Student Name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48928" y="4805588"/>
            <a:ext cx="274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Enterprise Projects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12526483" y="2545778"/>
            <a:ext cx="150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Transition </a:t>
            </a:r>
          </a:p>
          <a:p>
            <a:pPr algn="ctr"/>
            <a:r>
              <a:rPr lang="en-US" dirty="0" smtClean="0"/>
              <a:t>with </a:t>
            </a:r>
            <a:r>
              <a:rPr lang="en-US" dirty="0" err="1" smtClean="0"/>
              <a:t>Mr</a:t>
            </a:r>
            <a:r>
              <a:rPr lang="en-US" dirty="0" smtClean="0"/>
              <a:t> Court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436977" y="4804288"/>
            <a:ext cx="9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Carousel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78034" y="3725213"/>
            <a:ext cx="248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 site Work Experience</a:t>
            </a:r>
          </a:p>
          <a:p>
            <a:pPr algn="ctr"/>
            <a:r>
              <a:rPr lang="en-US" dirty="0" smtClean="0"/>
              <a:t>Cafe or Shop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512864" y="178030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English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9535611" y="3706891"/>
            <a:ext cx="779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Digital</a:t>
            </a:r>
          </a:p>
          <a:p>
            <a:pPr algn="ctr"/>
            <a:r>
              <a:rPr lang="en-US" dirty="0" smtClean="0"/>
              <a:t>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8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7675" y="798513"/>
          <a:ext cx="11363604" cy="5759424"/>
        </p:xfrm>
        <a:graphic>
          <a:graphicData uri="http://schemas.openxmlformats.org/drawingml/2006/table">
            <a:tbl>
              <a:tblPr firstRow="1">
                <a:tableStyleId>{EB9631B5-78F2-41C9-869B-9F39066F8104}</a:tableStyleId>
              </a:tblPr>
              <a:tblGrid>
                <a:gridCol w="946967">
                  <a:extLst>
                    <a:ext uri="{9D8B030D-6E8A-4147-A177-3AD203B41FA5}">
                      <a16:colId xmlns:a16="http://schemas.microsoft.com/office/drawing/2014/main" val="31761331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019178059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52909895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709294112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099861313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60422970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4966790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35722238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89928732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43871571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408195345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680392692"/>
                    </a:ext>
                  </a:extLst>
                </a:gridCol>
              </a:tblGrid>
              <a:tr h="6618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43276"/>
                  </a:ext>
                </a:extLst>
              </a:tr>
              <a:tr h="10474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367357"/>
                  </a:ext>
                </a:extLst>
              </a:tr>
              <a:tr h="10300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44298"/>
                  </a:ext>
                </a:extLst>
              </a:tr>
              <a:tr h="10212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535408"/>
                  </a:ext>
                </a:extLst>
              </a:tr>
              <a:tr h="97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38555"/>
                  </a:ext>
                </a:extLst>
              </a:tr>
              <a:tr h="102062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03066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b="21324"/>
          <a:stretch/>
        </p:blipFill>
        <p:spPr>
          <a:xfrm>
            <a:off x="534140" y="1560262"/>
            <a:ext cx="798602" cy="91233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20901"/>
          <a:stretch/>
        </p:blipFill>
        <p:spPr>
          <a:xfrm>
            <a:off x="531642" y="2593238"/>
            <a:ext cx="810310" cy="89395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b="19913"/>
          <a:stretch/>
        </p:blipFill>
        <p:spPr>
          <a:xfrm>
            <a:off x="464196" y="3728471"/>
            <a:ext cx="885573" cy="69281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5"/>
          <a:srcRect b="20477"/>
          <a:stretch/>
        </p:blipFill>
        <p:spPr>
          <a:xfrm>
            <a:off x="492306" y="4642716"/>
            <a:ext cx="860244" cy="8632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/>
          <a:srcRect b="20901"/>
          <a:stretch/>
        </p:blipFill>
        <p:spPr>
          <a:xfrm>
            <a:off x="565380" y="5606648"/>
            <a:ext cx="682208" cy="88386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7"/>
          <a:srcRect b="23864"/>
          <a:stretch/>
        </p:blipFill>
        <p:spPr>
          <a:xfrm>
            <a:off x="4453375" y="3621063"/>
            <a:ext cx="533334" cy="76861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2249" y="3388977"/>
            <a:ext cx="680064" cy="79760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3499741" y="4594034"/>
            <a:ext cx="1705916" cy="983645"/>
            <a:chOff x="2346361" y="1398648"/>
            <a:chExt cx="1705916" cy="983645"/>
          </a:xfrm>
        </p:grpSpPr>
        <p:pic>
          <p:nvPicPr>
            <p:cNvPr id="2048" name="Picture 204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45720" y="1398648"/>
              <a:ext cx="707197" cy="609653"/>
            </a:xfrm>
            <a:prstGeom prst="rect">
              <a:avLst/>
            </a:prstGeom>
          </p:spPr>
        </p:pic>
        <p:sp>
          <p:nvSpPr>
            <p:cNvPr id="2051" name="TextBox 2050"/>
            <p:cNvSpPr txBox="1"/>
            <p:nvPr/>
          </p:nvSpPr>
          <p:spPr>
            <a:xfrm>
              <a:off x="2346361" y="2012961"/>
              <a:ext cx="17059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Community visit</a:t>
              </a:r>
              <a:endParaRPr lang="en-GB" dirty="0"/>
            </a:p>
          </p:txBody>
        </p:sp>
      </p:grpSp>
      <p:pic>
        <p:nvPicPr>
          <p:cNvPr id="2072" name="Picture 207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64985" y="3330533"/>
            <a:ext cx="670838" cy="93585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6716" y="3472760"/>
            <a:ext cx="680064" cy="79760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250201" y="1555227"/>
            <a:ext cx="939681" cy="865807"/>
            <a:chOff x="4262527" y="2523170"/>
            <a:chExt cx="939681" cy="865807"/>
          </a:xfrm>
        </p:grpSpPr>
        <p:pic>
          <p:nvPicPr>
            <p:cNvPr id="2077" name="Picture 2076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448880" y="2523170"/>
              <a:ext cx="566977" cy="560881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262527" y="3019645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Cooking</a:t>
              </a:r>
              <a:endParaRPr lang="en-GB" dirty="0"/>
            </a:p>
          </p:txBody>
        </p:sp>
      </p:grpSp>
      <p:pic>
        <p:nvPicPr>
          <p:cNvPr id="2078" name="Picture 207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54858" y="3575197"/>
            <a:ext cx="568341" cy="768614"/>
          </a:xfrm>
          <a:prstGeom prst="rect">
            <a:avLst/>
          </a:prstGeom>
        </p:spPr>
      </p:pic>
      <p:pic>
        <p:nvPicPr>
          <p:cNvPr id="2079" name="Picture 207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81411" y="3621063"/>
            <a:ext cx="597460" cy="591363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9644520" y="4134684"/>
            <a:ext cx="668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RSHE</a:t>
            </a:r>
            <a:endParaRPr lang="en-GB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4"/>
          <a:srcRect b="24287"/>
          <a:stretch/>
        </p:blipFill>
        <p:spPr>
          <a:xfrm>
            <a:off x="2944580" y="2607329"/>
            <a:ext cx="788896" cy="78164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52699" y="5590949"/>
            <a:ext cx="639017" cy="61499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3917113" y="6210465"/>
            <a:ext cx="151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Creative Arts</a:t>
            </a:r>
            <a:endParaRPr lang="en-GB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10315" y="5601320"/>
            <a:ext cx="643986" cy="64072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9174729" y="6132913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 Social Time</a:t>
            </a:r>
            <a:endParaRPr lang="en-GB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613081" y="2614348"/>
            <a:ext cx="650235" cy="77968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834129" y="2580240"/>
            <a:ext cx="596138" cy="82489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070619" y="3495719"/>
            <a:ext cx="580404" cy="771221"/>
          </a:xfrm>
          <a:prstGeom prst="rect">
            <a:avLst/>
          </a:prstGeom>
        </p:spPr>
      </p:pic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>
          <a:xfrm>
            <a:off x="4072077" y="6562597"/>
            <a:ext cx="4114800" cy="365125"/>
          </a:xfrm>
        </p:spPr>
        <p:txBody>
          <a:bodyPr/>
          <a:lstStyle/>
          <a:p>
            <a:r>
              <a:rPr lang="en-GB" dirty="0" smtClean="0"/>
              <a:t>2024-25</a:t>
            </a:r>
            <a:endParaRPr lang="en-GB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883777" y="-3703"/>
            <a:ext cx="780356" cy="78035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16200000">
            <a:off x="11430663" y="451909"/>
            <a:ext cx="1135412" cy="302012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90058" y="73933"/>
            <a:ext cx="72440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Preparation for Independence Group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2601" y="127132"/>
            <a:ext cx="2610010" cy="52322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Student Name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342137" y="1546455"/>
            <a:ext cx="1192124" cy="926143"/>
            <a:chOff x="8901685" y="1491656"/>
            <a:chExt cx="1049711" cy="80425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9200429" y="1491656"/>
              <a:ext cx="440720" cy="590024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8901685" y="1988131"/>
              <a:ext cx="10497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Digital Skills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519041" y="4343605"/>
            <a:ext cx="524301" cy="7254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2469989" y="5467490"/>
            <a:ext cx="835224" cy="908383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12278119" y="168869"/>
            <a:ext cx="1211678" cy="962965"/>
            <a:chOff x="9345556" y="4586359"/>
            <a:chExt cx="1211678" cy="962965"/>
          </a:xfrm>
        </p:grpSpPr>
        <p:sp>
          <p:nvSpPr>
            <p:cNvPr id="49" name="TextBox 48"/>
            <p:cNvSpPr txBox="1"/>
            <p:nvPr/>
          </p:nvSpPr>
          <p:spPr>
            <a:xfrm>
              <a:off x="9345556" y="5179992"/>
              <a:ext cx="1211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Animation </a:t>
              </a:r>
              <a:endParaRPr lang="en-GB" dirty="0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24"/>
            <a:srcRect t="11955" b="8931"/>
            <a:stretch/>
          </p:blipFill>
          <p:spPr>
            <a:xfrm>
              <a:off x="9497922" y="4586359"/>
              <a:ext cx="829642" cy="666866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2674033" y="1785208"/>
            <a:ext cx="890093" cy="8839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440977" y="2636967"/>
            <a:ext cx="530398" cy="7681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9382084" y="4642716"/>
            <a:ext cx="1097375" cy="1005927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5460359" y="3575197"/>
            <a:ext cx="1340432" cy="987469"/>
            <a:chOff x="5460359" y="3575197"/>
            <a:chExt cx="1340432" cy="987469"/>
          </a:xfrm>
        </p:grpSpPr>
        <p:sp>
          <p:nvSpPr>
            <p:cNvPr id="47" name="TextBox 46"/>
            <p:cNvSpPr txBox="1"/>
            <p:nvPr/>
          </p:nvSpPr>
          <p:spPr>
            <a:xfrm>
              <a:off x="5460359" y="4193334"/>
              <a:ext cx="1340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Mindfulness</a:t>
              </a:r>
              <a:endParaRPr lang="en-GB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5774449" y="3575197"/>
              <a:ext cx="655963" cy="6509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392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447675" y="798513"/>
          <a:ext cx="11363604" cy="5759424"/>
        </p:xfrm>
        <a:graphic>
          <a:graphicData uri="http://schemas.openxmlformats.org/drawingml/2006/table">
            <a:tbl>
              <a:tblPr firstRow="1">
                <a:tableStyleId>{EB9631B5-78F2-41C9-869B-9F39066F8104}</a:tableStyleId>
              </a:tblPr>
              <a:tblGrid>
                <a:gridCol w="946967">
                  <a:extLst>
                    <a:ext uri="{9D8B030D-6E8A-4147-A177-3AD203B41FA5}">
                      <a16:colId xmlns:a16="http://schemas.microsoft.com/office/drawing/2014/main" val="31761331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019178059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252909895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709294112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099861313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60422970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49667906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1357222380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899287326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43871571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4081953451"/>
                    </a:ext>
                  </a:extLst>
                </a:gridCol>
                <a:gridCol w="946967">
                  <a:extLst>
                    <a:ext uri="{9D8B030D-6E8A-4147-A177-3AD203B41FA5}">
                      <a16:colId xmlns:a16="http://schemas.microsoft.com/office/drawing/2014/main" val="3680392692"/>
                    </a:ext>
                  </a:extLst>
                </a:gridCol>
              </a:tblGrid>
              <a:tr h="6618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Lesson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143276"/>
                  </a:ext>
                </a:extLst>
              </a:tr>
              <a:tr h="10474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367357"/>
                  </a:ext>
                </a:extLst>
              </a:tr>
              <a:tr h="10300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544298"/>
                  </a:ext>
                </a:extLst>
              </a:tr>
              <a:tr h="10212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535408"/>
                  </a:ext>
                </a:extLst>
              </a:tr>
              <a:tr h="978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38555"/>
                  </a:ext>
                </a:extLst>
              </a:tr>
              <a:tr h="102062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03066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/>
          <a:srcRect b="21324"/>
          <a:stretch/>
        </p:blipFill>
        <p:spPr>
          <a:xfrm>
            <a:off x="534140" y="1560262"/>
            <a:ext cx="798602" cy="91233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20901"/>
          <a:stretch/>
        </p:blipFill>
        <p:spPr>
          <a:xfrm>
            <a:off x="531642" y="2593238"/>
            <a:ext cx="810310" cy="89395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b="19913"/>
          <a:stretch/>
        </p:blipFill>
        <p:spPr>
          <a:xfrm>
            <a:off x="464196" y="3728471"/>
            <a:ext cx="885573" cy="69281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5"/>
          <a:srcRect b="20477"/>
          <a:stretch/>
        </p:blipFill>
        <p:spPr>
          <a:xfrm>
            <a:off x="492306" y="4642716"/>
            <a:ext cx="860244" cy="8632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/>
          <a:srcRect b="20901"/>
          <a:stretch/>
        </p:blipFill>
        <p:spPr>
          <a:xfrm>
            <a:off x="565380" y="5606648"/>
            <a:ext cx="682208" cy="88386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7"/>
          <a:srcRect b="23864"/>
          <a:stretch/>
        </p:blipFill>
        <p:spPr>
          <a:xfrm>
            <a:off x="4453375" y="3621063"/>
            <a:ext cx="533334" cy="76861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1268" y="1617627"/>
            <a:ext cx="680064" cy="79760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0970" y="2672356"/>
            <a:ext cx="666458" cy="78164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877" y="3676076"/>
            <a:ext cx="680064" cy="79760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8071" y="4683517"/>
            <a:ext cx="666458" cy="78164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8071" y="5675001"/>
            <a:ext cx="680064" cy="797605"/>
          </a:xfrm>
          <a:prstGeom prst="rect">
            <a:avLst/>
          </a:prstGeom>
        </p:spPr>
      </p:pic>
      <p:pic>
        <p:nvPicPr>
          <p:cNvPr id="2048" name="Picture 204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08660" y="1538180"/>
            <a:ext cx="707197" cy="609653"/>
          </a:xfrm>
          <a:prstGeom prst="rect">
            <a:avLst/>
          </a:prstGeom>
        </p:spPr>
      </p:pic>
      <p:sp>
        <p:nvSpPr>
          <p:cNvPr id="2051" name="TextBox 2050"/>
          <p:cNvSpPr txBox="1"/>
          <p:nvPr/>
        </p:nvSpPr>
        <p:spPr>
          <a:xfrm>
            <a:off x="3809300" y="2036021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Community visit</a:t>
            </a:r>
            <a:endParaRPr lang="en-GB" dirty="0"/>
          </a:p>
        </p:txBody>
      </p:sp>
      <p:pic>
        <p:nvPicPr>
          <p:cNvPr id="2072" name="Picture 207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03759" y="1600965"/>
            <a:ext cx="546548" cy="762467"/>
          </a:xfrm>
          <a:prstGeom prst="rect">
            <a:avLst/>
          </a:prstGeom>
        </p:spPr>
      </p:pic>
      <p:pic>
        <p:nvPicPr>
          <p:cNvPr id="2073" name="Picture 207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0529" y="3621063"/>
            <a:ext cx="548688" cy="762066"/>
          </a:xfrm>
          <a:prstGeom prst="rect">
            <a:avLst/>
          </a:prstGeom>
        </p:spPr>
      </p:pic>
      <p:pic>
        <p:nvPicPr>
          <p:cNvPr id="2074" name="Picture 207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0529" y="4608829"/>
            <a:ext cx="548688" cy="762066"/>
          </a:xfrm>
          <a:prstGeom prst="rect">
            <a:avLst/>
          </a:prstGeom>
        </p:spPr>
      </p:pic>
      <p:pic>
        <p:nvPicPr>
          <p:cNvPr id="2075" name="Picture 207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0529" y="5667546"/>
            <a:ext cx="548688" cy="762066"/>
          </a:xfrm>
          <a:prstGeom prst="rect">
            <a:avLst/>
          </a:prstGeom>
        </p:spPr>
      </p:pic>
      <p:pic>
        <p:nvPicPr>
          <p:cNvPr id="2076" name="Picture 207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0529" y="2626911"/>
            <a:ext cx="548688" cy="76206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7979" y="1618056"/>
            <a:ext cx="680064" cy="79760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14598" y="2672356"/>
            <a:ext cx="666458" cy="78164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7315" y="3649578"/>
            <a:ext cx="680064" cy="79760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5939" y="4642716"/>
            <a:ext cx="666458" cy="78164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7315" y="5619598"/>
            <a:ext cx="680064" cy="797605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172250" y="2523170"/>
            <a:ext cx="1087622" cy="1030466"/>
            <a:chOff x="4262527" y="2523170"/>
            <a:chExt cx="939681" cy="865807"/>
          </a:xfrm>
        </p:grpSpPr>
        <p:pic>
          <p:nvPicPr>
            <p:cNvPr id="2077" name="Picture 207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448880" y="2523170"/>
              <a:ext cx="566977" cy="560881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262527" y="3019645"/>
              <a:ext cx="939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Cooking</a:t>
              </a:r>
              <a:endParaRPr lang="en-GB" dirty="0"/>
            </a:p>
          </p:txBody>
        </p:sp>
      </p:grpSp>
      <p:pic>
        <p:nvPicPr>
          <p:cNvPr id="2078" name="Picture 207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3581" y="3596262"/>
            <a:ext cx="707812" cy="957232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9597825" y="1574952"/>
            <a:ext cx="668966" cy="882953"/>
            <a:chOff x="5797238" y="3580716"/>
            <a:chExt cx="668966" cy="882953"/>
          </a:xfrm>
        </p:grpSpPr>
        <p:pic>
          <p:nvPicPr>
            <p:cNvPr id="2079" name="Picture 207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834129" y="3580716"/>
              <a:ext cx="597460" cy="591363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5797238" y="4094337"/>
              <a:ext cx="668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RSHE</a:t>
              </a:r>
              <a:endParaRPr lang="en-GB" dirty="0"/>
            </a:p>
          </p:txBody>
        </p:sp>
      </p:grp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5"/>
          <a:srcRect b="24287"/>
          <a:stretch/>
        </p:blipFill>
        <p:spPr>
          <a:xfrm>
            <a:off x="2958644" y="4639424"/>
            <a:ext cx="788896" cy="78164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430223" y="5584166"/>
            <a:ext cx="639017" cy="61499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3712107" y="6121178"/>
            <a:ext cx="207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Creative Arts Choice</a:t>
            </a:r>
            <a:endParaRPr lang="en-GB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610315" y="5601320"/>
            <a:ext cx="643986" cy="640725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9174729" y="6132913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 Social Time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964523" y="2530750"/>
            <a:ext cx="947341" cy="995647"/>
            <a:chOff x="9039854" y="3616131"/>
            <a:chExt cx="838691" cy="869972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9265054" y="3616131"/>
              <a:ext cx="353599" cy="530398"/>
            </a:xfrm>
            <a:prstGeom prst="rect">
              <a:avLst/>
            </a:prstGeom>
          </p:spPr>
        </p:pic>
        <p:sp>
          <p:nvSpPr>
            <p:cNvPr id="83" name="TextBox 82"/>
            <p:cNvSpPr txBox="1"/>
            <p:nvPr/>
          </p:nvSpPr>
          <p:spPr>
            <a:xfrm>
              <a:off x="9039854" y="4055216"/>
              <a:ext cx="8386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Therapies </a:t>
              </a:r>
            </a:p>
            <a:p>
              <a:pPr algn="ctr"/>
              <a:r>
                <a:rPr lang="en-US" sz="1100" dirty="0" smtClean="0"/>
                <a:t>+ wellbeing</a:t>
              </a:r>
              <a:endParaRPr lang="en-GB" sz="1100" dirty="0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-1591679" y="1596587"/>
            <a:ext cx="963251" cy="93886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542411" y="3562715"/>
            <a:ext cx="735152" cy="95182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-1591679" y="4486103"/>
            <a:ext cx="579170" cy="7498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876500" y="4587291"/>
            <a:ext cx="602564" cy="83378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1072113" y="1596587"/>
            <a:ext cx="580404" cy="77122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087753" y="2639109"/>
            <a:ext cx="579170" cy="77425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095944" y="3661250"/>
            <a:ext cx="579170" cy="774259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087753" y="4663506"/>
            <a:ext cx="579170" cy="7742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103831" y="5675001"/>
            <a:ext cx="579170" cy="774259"/>
          </a:xfrm>
          <a:prstGeom prst="rect">
            <a:avLst/>
          </a:prstGeom>
        </p:spPr>
      </p:pic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>
          <a:xfrm>
            <a:off x="4072077" y="6562597"/>
            <a:ext cx="4114800" cy="365125"/>
          </a:xfrm>
        </p:spPr>
        <p:txBody>
          <a:bodyPr/>
          <a:lstStyle/>
          <a:p>
            <a:r>
              <a:rPr lang="en-GB" dirty="0" smtClean="0"/>
              <a:t>2024-25</a:t>
            </a:r>
            <a:endParaRPr lang="en-GB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883777" y="-3703"/>
            <a:ext cx="780356" cy="780356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 rot="16200000">
            <a:off x="11430663" y="451909"/>
            <a:ext cx="1135412" cy="302012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45719" y="-95436"/>
            <a:ext cx="5741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Skills for Life Group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62601" y="127132"/>
            <a:ext cx="250260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StudentName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467168" y="4639424"/>
            <a:ext cx="530398" cy="768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7"/>
          <a:srcRect b="12285"/>
          <a:stretch/>
        </p:blipFill>
        <p:spPr>
          <a:xfrm>
            <a:off x="9276909" y="2554077"/>
            <a:ext cx="1313599" cy="929632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460359" y="4193334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Mindfulness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9446637" y="4643352"/>
            <a:ext cx="996876" cy="912209"/>
            <a:chOff x="9446637" y="4643352"/>
            <a:chExt cx="996876" cy="912209"/>
          </a:xfrm>
        </p:grpSpPr>
        <p:sp>
          <p:nvSpPr>
            <p:cNvPr id="58" name="TextBox 57"/>
            <p:cNvSpPr txBox="1"/>
            <p:nvPr/>
          </p:nvSpPr>
          <p:spPr>
            <a:xfrm>
              <a:off x="9446637" y="5186229"/>
              <a:ext cx="9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Carousel</a:t>
              </a:r>
              <a:endParaRPr lang="en-GB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9593130" y="4643352"/>
              <a:ext cx="684433" cy="599069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5460359" y="3575197"/>
            <a:ext cx="1340432" cy="987469"/>
            <a:chOff x="5460359" y="3575197"/>
            <a:chExt cx="1340432" cy="987469"/>
          </a:xfrm>
        </p:grpSpPr>
        <p:sp>
          <p:nvSpPr>
            <p:cNvPr id="62" name="TextBox 61"/>
            <p:cNvSpPr txBox="1"/>
            <p:nvPr/>
          </p:nvSpPr>
          <p:spPr>
            <a:xfrm>
              <a:off x="5460359" y="4193334"/>
              <a:ext cx="1340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Mindfulness</a:t>
              </a:r>
              <a:endParaRPr lang="en-GB" dirty="0"/>
            </a:p>
          </p:txBody>
        </p:sp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5774449" y="3575197"/>
              <a:ext cx="655963" cy="6509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293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Pritchard</dc:creator>
  <cp:lastModifiedBy>Nick Pritchard</cp:lastModifiedBy>
  <cp:revision>1</cp:revision>
  <dcterms:created xsi:type="dcterms:W3CDTF">2024-07-19T08:37:10Z</dcterms:created>
  <dcterms:modified xsi:type="dcterms:W3CDTF">2024-07-19T08:37:28Z</dcterms:modified>
</cp:coreProperties>
</file>