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50C18C-BA4A-4AC4-AB67-D327D0E1B27D}">
          <p14:sldIdLst>
            <p14:sldId id="256"/>
            <p14:sldId id="257"/>
          </p14:sldIdLst>
        </p14:section>
        <p14:section name="Sculpture" id="{CE3D95AA-F3DA-4C8D-9B8E-9BC4D98AF2A6}">
          <p14:sldIdLst>
            <p14:sldId id="258"/>
            <p14:sldId id="259"/>
          </p14:sldIdLst>
        </p14:section>
        <p14:section name="Model" id="{21761A90-09F4-4015-990E-4E27294A30E6}">
          <p14:sldIdLst>
            <p14:sldId id="260"/>
            <p14:sldId id="261"/>
            <p14:sldId id="262"/>
          </p14:sldIdLst>
        </p14:section>
        <p14:section name="Cookery" id="{343A7D43-68DB-453E-92F4-92155B46E203}">
          <p14:sldIdLst>
            <p14:sldId id="263"/>
            <p14:sldId id="264"/>
          </p14:sldIdLst>
        </p14:section>
        <p14:section name="Spring bulbs" id="{6A067151-DE2D-45C5-91C5-31FEE6E4CDDE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4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1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7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3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6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0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4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7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2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6CDB-3CA2-4C6B-AC72-4D0D3B08FE2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5842-28FD-494A-B1AB-DE5647C10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7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449131" y="2614318"/>
            <a:ext cx="8132781" cy="2097741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2751029"/>
            <a:ext cx="1824318" cy="1824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1765" y="4052127"/>
            <a:ext cx="484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Jim Green Challenge 2022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83" y="2946229"/>
            <a:ext cx="1376846" cy="106188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882164" y="1976051"/>
            <a:ext cx="3792071" cy="3671047"/>
          </a:xfrm>
          <a:prstGeom prst="ellipse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99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9763">
            <a:off x="9870594" y="2149196"/>
            <a:ext cx="2299730" cy="1885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036" y="3477168"/>
            <a:ext cx="2210108" cy="1867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41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815352" y="1033652"/>
              <a:ext cx="6710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Spring Bulbs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3729" y="2901215"/>
            <a:ext cx="11323188" cy="3719221"/>
            <a:chOff x="703729" y="2901215"/>
            <a:chExt cx="11323188" cy="3719221"/>
          </a:xfrm>
        </p:grpSpPr>
        <p:sp>
          <p:nvSpPr>
            <p:cNvPr id="8" name="Rounded Rectangle 7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72235" y="5003439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3875" y="3109548"/>
              <a:ext cx="93860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Grow a variety of spring bulbs in a 12” container 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33294" y="5529463"/>
              <a:ext cx="9493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Make a diary to show the growth process 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Explosion 2 11"/>
          <p:cNvSpPr/>
          <p:nvPr/>
        </p:nvSpPr>
        <p:spPr>
          <a:xfrm>
            <a:off x="68132" y="4476313"/>
            <a:ext cx="2977179" cy="2102226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04845" y="5132877"/>
            <a:ext cx="192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NO 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RE-POTTING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113970">
            <a:off x="9392685" y="1698294"/>
            <a:ext cx="2587082" cy="730499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1072363">
            <a:off x="9715122" y="1932562"/>
            <a:ext cx="23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Diary needed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0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815352" y="1033652"/>
              <a:ext cx="6710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Spring Bulbs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6296">
            <a:off x="974978" y="3178434"/>
            <a:ext cx="3011085" cy="251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3908">
            <a:off x="7431901" y="3056206"/>
            <a:ext cx="3218170" cy="2755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538" y="3536753"/>
            <a:ext cx="2696295" cy="2403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038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815352" y="1033652"/>
              <a:ext cx="6710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15352" y="1058967"/>
            <a:ext cx="671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Board game using hand tools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3729" y="2901215"/>
            <a:ext cx="11214847" cy="3719221"/>
            <a:chOff x="703729" y="2901215"/>
            <a:chExt cx="11214847" cy="3719221"/>
          </a:xfrm>
        </p:grpSpPr>
        <p:sp>
          <p:nvSpPr>
            <p:cNvPr id="9" name="Rounded Rectangle 8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72235" y="5003439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3875" y="3109548"/>
              <a:ext cx="93860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To be made primarily from wood – any shape – no bigger than 40cms diameter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98593" y="5211772"/>
              <a:ext cx="953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Can include components, maybe painted and decorated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 rot="1537081">
            <a:off x="9356529" y="1562853"/>
            <a:ext cx="2587082" cy="730499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518028">
            <a:off x="9474735" y="1676840"/>
            <a:ext cx="2459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Portfolio of construction needed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815352" y="1033652"/>
              <a:ext cx="6710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Board games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0715">
            <a:off x="466999" y="3035034"/>
            <a:ext cx="2288078" cy="2288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0480">
            <a:off x="9665600" y="2327125"/>
            <a:ext cx="2237725" cy="1790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78292">
            <a:off x="7414410" y="2680935"/>
            <a:ext cx="2002657" cy="2231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2926">
            <a:off x="5665144" y="4963179"/>
            <a:ext cx="2555680" cy="141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98762">
            <a:off x="3487081" y="3427813"/>
            <a:ext cx="2138062" cy="1942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196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815352" y="1033652"/>
              <a:ext cx="67100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Self-supporting Scarecrow of a Pantomime character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3729" y="2901215"/>
            <a:ext cx="11214847" cy="3719221"/>
            <a:chOff x="703729" y="2901215"/>
            <a:chExt cx="11214847" cy="3719221"/>
          </a:xfrm>
        </p:grpSpPr>
        <p:sp>
          <p:nvSpPr>
            <p:cNvPr id="8" name="Rounded Rectangle 7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72235" y="5003439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3875" y="3109548"/>
              <a:ext cx="93860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Not to be bigger than 2 meters</a:t>
              </a:r>
            </a:p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Not to be wider than 1.5 meters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8593" y="5211772"/>
              <a:ext cx="953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Two team members will be given 15 minutes to assemble on the day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 rot="1113970">
            <a:off x="9392685" y="1698294"/>
            <a:ext cx="2587082" cy="730499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072363">
            <a:off x="9715122" y="1932562"/>
            <a:ext cx="23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Diary needed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1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815352" y="1033652"/>
              <a:ext cx="6710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07775" y="1033652"/>
            <a:ext cx="6925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Self-supporting Scarecrow of a Pantomime character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9958">
            <a:off x="346156" y="3446808"/>
            <a:ext cx="2746457" cy="220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6487">
            <a:off x="9169799" y="2737928"/>
            <a:ext cx="2579371" cy="2094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759" y="4152280"/>
            <a:ext cx="2942528" cy="2367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08260">
            <a:off x="3695237" y="2996671"/>
            <a:ext cx="1805641" cy="2241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644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815352" y="1033652"/>
              <a:ext cx="6710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42115" y="1033652"/>
            <a:ext cx="6056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the day…</a:t>
            </a:r>
            <a:endParaRPr lang="en-GB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3729" y="2901215"/>
            <a:ext cx="9946341" cy="1616997"/>
            <a:chOff x="703729" y="2901215"/>
            <a:chExt cx="9946341" cy="1616997"/>
          </a:xfrm>
        </p:grpSpPr>
        <p:sp>
          <p:nvSpPr>
            <p:cNvPr id="9" name="Rounded Rectangle 8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3875" y="3109548"/>
              <a:ext cx="938604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Task 1: Identification</a:t>
              </a:r>
              <a:endParaRPr lang="en-GB" sz="6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Curved Down Ribbon 12"/>
          <p:cNvSpPr/>
          <p:nvPr/>
        </p:nvSpPr>
        <p:spPr>
          <a:xfrm>
            <a:off x="2326116" y="5368065"/>
            <a:ext cx="6701564" cy="1118795"/>
          </a:xfrm>
          <a:prstGeom prst="ellipseRibb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336677" y="5819887"/>
            <a:ext cx="313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Woodland theme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0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Group 6"/>
          <p:cNvGrpSpPr/>
          <p:nvPr/>
        </p:nvGrpSpPr>
        <p:grpSpPr>
          <a:xfrm>
            <a:off x="703729" y="2901215"/>
            <a:ext cx="9946341" cy="1616997"/>
            <a:chOff x="703729" y="2901215"/>
            <a:chExt cx="9946341" cy="1616997"/>
          </a:xfrm>
        </p:grpSpPr>
        <p:sp>
          <p:nvSpPr>
            <p:cNvPr id="8" name="Rounded Rectangle 7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3875" y="3109548"/>
              <a:ext cx="9558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Task 2: </a:t>
              </a:r>
              <a:r>
                <a:rPr lang="en-GB" sz="4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Prepare a follower bed</a:t>
              </a:r>
              <a:endParaRPr lang="en-GB" sz="4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42115" y="1033652"/>
            <a:ext cx="6056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the day…</a:t>
            </a:r>
            <a:endParaRPr lang="en-GB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52259">
            <a:off x="9424023" y="5105744"/>
            <a:ext cx="223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2 Team members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69870">
            <a:off x="7153835" y="5553037"/>
            <a:ext cx="321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All equipment supplied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4812" y="4726545"/>
            <a:ext cx="6096520" cy="1840618"/>
            <a:chOff x="703729" y="2901215"/>
            <a:chExt cx="9946341" cy="1616997"/>
          </a:xfrm>
        </p:grpSpPr>
        <p:sp>
          <p:nvSpPr>
            <p:cNvPr id="15" name="Rounded Rectangle 14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3875" y="3109548"/>
              <a:ext cx="9558619" cy="40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6525" y="476969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Judged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Tidy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Spreading compost evenly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Team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Leaving tools clean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Overall appearance 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7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Group 6"/>
          <p:cNvGrpSpPr/>
          <p:nvPr/>
        </p:nvGrpSpPr>
        <p:grpSpPr>
          <a:xfrm>
            <a:off x="703729" y="2901215"/>
            <a:ext cx="9946341" cy="1616997"/>
            <a:chOff x="703729" y="2901215"/>
            <a:chExt cx="9946341" cy="1616997"/>
          </a:xfrm>
        </p:grpSpPr>
        <p:sp>
          <p:nvSpPr>
            <p:cNvPr id="8" name="Rounded Rectangle 7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3875" y="3109548"/>
              <a:ext cx="95586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Task 3: </a:t>
              </a:r>
              <a:r>
                <a:rPr lang="en-GB" sz="7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Window box</a:t>
              </a:r>
              <a:endParaRPr lang="en-GB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4812" y="4817394"/>
            <a:ext cx="6096520" cy="1840618"/>
            <a:chOff x="703729" y="2901215"/>
            <a:chExt cx="9946341" cy="1616997"/>
          </a:xfrm>
        </p:grpSpPr>
        <p:sp>
          <p:nvSpPr>
            <p:cNvPr id="11" name="Rounded Rectangle 10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7589" y="2901215"/>
              <a:ext cx="9558619" cy="154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Judged on: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Enough soil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plants are handled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Team work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Overal</a:t>
              </a:r>
              <a:r>
                <a:rPr lang="en-GB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 appearance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Watering</a:t>
              </a:r>
              <a:endParaRPr lang="en-GB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552259">
            <a:off x="9424023" y="5105744"/>
            <a:ext cx="223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2 Team members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69870">
            <a:off x="7153835" y="5553037"/>
            <a:ext cx="321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All equipment supplied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115" y="1033652"/>
            <a:ext cx="6056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the day…</a:t>
            </a:r>
            <a:endParaRPr lang="en-GB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7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2142115" y="1033652"/>
            <a:ext cx="6056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the day…</a:t>
            </a:r>
            <a:endParaRPr lang="en-GB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39353" y="2875900"/>
            <a:ext cx="5683624" cy="1616997"/>
            <a:chOff x="703729" y="2901215"/>
            <a:chExt cx="9946341" cy="1616997"/>
          </a:xfrm>
        </p:grpSpPr>
        <p:sp>
          <p:nvSpPr>
            <p:cNvPr id="9" name="Rounded Rectangle 8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3875" y="3109548"/>
              <a:ext cx="9558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Fun activities</a:t>
              </a:r>
              <a:endParaRPr lang="en-GB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Explosion 2 10"/>
          <p:cNvSpPr/>
          <p:nvPr/>
        </p:nvSpPr>
        <p:spPr>
          <a:xfrm>
            <a:off x="632012" y="3751729"/>
            <a:ext cx="2707341" cy="2366683"/>
          </a:xfrm>
          <a:prstGeom prst="irregularSeal2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19898274">
            <a:off x="1047505" y="4750402"/>
            <a:ext cx="187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Card making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3" name="Explosion 2 12"/>
          <p:cNvSpPr/>
          <p:nvPr/>
        </p:nvSpPr>
        <p:spPr>
          <a:xfrm rot="3270501">
            <a:off x="9071832" y="3684398"/>
            <a:ext cx="2707341" cy="2366683"/>
          </a:xfrm>
          <a:prstGeom prst="irregularSeal2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788855">
            <a:off x="9886328" y="4934907"/>
            <a:ext cx="187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LEGO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470" y="5016507"/>
            <a:ext cx="2915057" cy="1505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097" y="4999793"/>
            <a:ext cx="2298743" cy="1492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284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9623" y="712693"/>
            <a:ext cx="9372600" cy="1842248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820270"/>
            <a:ext cx="1532964" cy="1532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0165" y="820270"/>
            <a:ext cx="652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Wednesday 16</a:t>
            </a:r>
            <a:r>
              <a:rPr lang="en-GB" sz="36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March 2022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859" y="181752"/>
            <a:ext cx="1376846" cy="1061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27196">
            <a:off x="1433980" y="3352678"/>
            <a:ext cx="3186808" cy="2579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83">
            <a:off x="6469450" y="3356180"/>
            <a:ext cx="3362340" cy="2565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11188" y="1586753"/>
            <a:ext cx="630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Norfolk Pavilion – South of England Showground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25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2142115" y="1033652"/>
            <a:ext cx="6056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the day…</a:t>
            </a:r>
            <a:endParaRPr lang="en-GB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3729" y="2901215"/>
            <a:ext cx="9946341" cy="1616997"/>
            <a:chOff x="703729" y="2901215"/>
            <a:chExt cx="9946341" cy="1616997"/>
          </a:xfrm>
        </p:grpSpPr>
        <p:sp>
          <p:nvSpPr>
            <p:cNvPr id="9" name="Rounded Rectangle 8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3875" y="3109548"/>
              <a:ext cx="9558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Presentation 2pm</a:t>
              </a:r>
              <a:endParaRPr lang="en-GB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3728" y="4921552"/>
            <a:ext cx="9946341" cy="1616997"/>
            <a:chOff x="703729" y="2901215"/>
            <a:chExt cx="9946341" cy="1616997"/>
          </a:xfrm>
        </p:grpSpPr>
        <p:sp>
          <p:nvSpPr>
            <p:cNvPr id="12" name="Rounded Rectangle 11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3875" y="3109548"/>
              <a:ext cx="9558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Tea &amp; cake 2:30pm</a:t>
              </a:r>
              <a:endParaRPr lang="en-GB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022" y="3109548"/>
            <a:ext cx="1208614" cy="13429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52" y="5659948"/>
            <a:ext cx="666843" cy="724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022" y="5129885"/>
            <a:ext cx="771633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9623" y="712693"/>
            <a:ext cx="9372600" cy="1842248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071" y="181752"/>
            <a:ext cx="1376846" cy="1061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867335"/>
            <a:ext cx="1532964" cy="1532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2211" y="1243633"/>
            <a:ext cx="676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Make a sculpture of a tree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729" y="2901215"/>
            <a:ext cx="9946341" cy="1616997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77470" y="3411550"/>
            <a:ext cx="910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75% of materials used must be recycled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84294" y="4851038"/>
            <a:ext cx="9828322" cy="1576656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953436" y="5316200"/>
            <a:ext cx="917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Maximum of 1 metre square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7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9623" y="712693"/>
            <a:ext cx="9372600" cy="1842248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071" y="181752"/>
            <a:ext cx="1376846" cy="1061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867335"/>
            <a:ext cx="1532964" cy="1532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2211" y="1243633"/>
            <a:ext cx="676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Make a sculpture of a tree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1203">
            <a:off x="651574" y="2953923"/>
            <a:ext cx="2112404" cy="2599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2534">
            <a:off x="9560861" y="2225268"/>
            <a:ext cx="1937033" cy="2348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2387">
            <a:off x="3830892" y="3536739"/>
            <a:ext cx="2296735" cy="2137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25803">
            <a:off x="6905914" y="3752764"/>
            <a:ext cx="2144273" cy="2270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439835" y="5952689"/>
            <a:ext cx="2587082" cy="730499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673682" y="6133272"/>
            <a:ext cx="235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diary required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4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9623" y="712693"/>
            <a:ext cx="9372600" cy="1842248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071" y="181752"/>
            <a:ext cx="1376846" cy="1061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867335"/>
            <a:ext cx="1532964" cy="1532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352" y="1033652"/>
            <a:ext cx="6710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Make a model depicting </a:t>
            </a:r>
          </a:p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‘The Forest’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3729" y="2901215"/>
            <a:ext cx="11214847" cy="3719221"/>
            <a:chOff x="703729" y="2901215"/>
            <a:chExt cx="11214847" cy="3719221"/>
          </a:xfrm>
        </p:grpSpPr>
        <p:sp>
          <p:nvSpPr>
            <p:cNvPr id="6" name="Rounded Rectangle 5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72235" y="5003439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3875" y="3386547"/>
              <a:ext cx="9386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To be displayed flat – no bigger than A1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4953" y="5529463"/>
              <a:ext cx="9493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Balanced composition – Mix of textures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9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9623" y="712693"/>
            <a:ext cx="9372600" cy="1842248"/>
          </a:xfrm>
          <a:prstGeom prst="roundRect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071" y="181752"/>
            <a:ext cx="1376846" cy="1061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867335"/>
            <a:ext cx="1532964" cy="1532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352" y="1033652"/>
            <a:ext cx="6710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Make a model depicting </a:t>
            </a:r>
          </a:p>
          <a:p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‘The Forest’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3792070" y="3012141"/>
            <a:ext cx="4733365" cy="2891118"/>
          </a:xfrm>
          <a:prstGeom prst="irregularSeal2">
            <a:avLst/>
          </a:prstGeom>
          <a:solidFill>
            <a:schemeClr val="tx1"/>
          </a:solidFill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60259" y="4020670"/>
            <a:ext cx="255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Suggested features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6788" y="2619828"/>
            <a:ext cx="181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Charcoal burners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247" y="3012141"/>
            <a:ext cx="217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Logging with heavy horses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0304" y="5285015"/>
            <a:ext cx="247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River floating 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logs down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645" y="5087747"/>
            <a:ext cx="2366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Deciduous trees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8282" y="2764154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Tree line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0139" y="5814029"/>
            <a:ext cx="2442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Trees growing on a mountain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2894" y="5747605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Logging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40610" y="3908820"/>
            <a:ext cx="2043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Foresters in </a:t>
            </a: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a wood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6764" y="4213174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Evergreens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1341" y="6268126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Sawing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2" name="Rounded Rectangle 1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815352" y="1033652"/>
              <a:ext cx="67100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Make a model depicting </a:t>
              </a:r>
            </a:p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‘The Forest’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6438">
            <a:off x="226915" y="3135838"/>
            <a:ext cx="2456257" cy="1776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9542">
            <a:off x="2479012" y="4804870"/>
            <a:ext cx="2532127" cy="1594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67181">
            <a:off x="3867867" y="3120001"/>
            <a:ext cx="2886534" cy="1266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69764">
            <a:off x="6128331" y="4644067"/>
            <a:ext cx="2692645" cy="155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8640">
            <a:off x="8130275" y="2710468"/>
            <a:ext cx="2541339" cy="1800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7309">
            <a:off x="10150934" y="4672415"/>
            <a:ext cx="1530856" cy="168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819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815352" y="1033652"/>
              <a:ext cx="6710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Lemon Drizzle Tray-bake kit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3729" y="2901215"/>
            <a:ext cx="11488271" cy="3719221"/>
            <a:chOff x="703729" y="2901215"/>
            <a:chExt cx="11488271" cy="3719221"/>
          </a:xfrm>
        </p:grpSpPr>
        <p:sp>
          <p:nvSpPr>
            <p:cNvPr id="8" name="Rounded Rectangle 7"/>
            <p:cNvSpPr/>
            <p:nvPr/>
          </p:nvSpPr>
          <p:spPr>
            <a:xfrm>
              <a:off x="703729" y="2901215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72235" y="5003439"/>
              <a:ext cx="9946341" cy="1616997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05953" y="3386547"/>
              <a:ext cx="9386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Made from a packet mix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8591" y="5488773"/>
              <a:ext cx="9493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Display on a plate – Ice and decorate</a:t>
              </a:r>
              <a:endParaRPr lang="en-GB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17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49623" y="181752"/>
            <a:ext cx="12376540" cy="2373189"/>
            <a:chOff x="-349623" y="181752"/>
            <a:chExt cx="12376540" cy="2373189"/>
          </a:xfrm>
        </p:grpSpPr>
        <p:sp>
          <p:nvSpPr>
            <p:cNvPr id="3" name="Rounded Rectangle 2"/>
            <p:cNvSpPr/>
            <p:nvPr/>
          </p:nvSpPr>
          <p:spPr>
            <a:xfrm>
              <a:off x="-349623" y="712693"/>
              <a:ext cx="9372600" cy="1842248"/>
            </a:xfrm>
            <a:prstGeom prst="roundRect">
              <a:avLst/>
            </a:prstGeom>
            <a:solidFill>
              <a:schemeClr val="tx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" y="867335"/>
              <a:ext cx="1532964" cy="15329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0071" y="181752"/>
              <a:ext cx="1376846" cy="10618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815352" y="1033652"/>
              <a:ext cx="6710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Lemon Drizzle Tray-bake kit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83" y="2875900"/>
            <a:ext cx="2114845" cy="2705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2108">
            <a:off x="8949404" y="2943858"/>
            <a:ext cx="2495898" cy="1276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15282">
            <a:off x="5942898" y="4148566"/>
            <a:ext cx="2898256" cy="149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863">
            <a:off x="3791586" y="3249745"/>
            <a:ext cx="1886213" cy="1543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426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324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JSPC Computer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Hurrell</dc:creator>
  <cp:lastModifiedBy>Katie Hurrell</cp:lastModifiedBy>
  <cp:revision>22</cp:revision>
  <dcterms:created xsi:type="dcterms:W3CDTF">2021-10-13T07:09:10Z</dcterms:created>
  <dcterms:modified xsi:type="dcterms:W3CDTF">2021-10-22T13:42:29Z</dcterms:modified>
</cp:coreProperties>
</file>