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9" r:id="rId5"/>
    <p:sldId id="265" r:id="rId6"/>
    <p:sldId id="266" r:id="rId7"/>
    <p:sldId id="267" r:id="rId8"/>
    <p:sldId id="257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BA415-DCAB-4E1B-96AC-4E28A7868A9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2912B4-5E7B-419C-92D5-81622699C936}">
      <dgm:prSet/>
      <dgm:spPr/>
      <dgm:t>
        <a:bodyPr/>
        <a:lstStyle/>
        <a:p>
          <a:r>
            <a:rPr lang="en-US"/>
            <a:t>Activity days </a:t>
          </a:r>
        </a:p>
      </dgm:t>
    </dgm:pt>
    <dgm:pt modelId="{33DC2AC5-2694-49E6-9041-2C1A48DC55AC}" type="parTrans" cxnId="{B2A27D2C-33AA-4D9B-9D4A-A132B3AE44C6}">
      <dgm:prSet/>
      <dgm:spPr/>
      <dgm:t>
        <a:bodyPr/>
        <a:lstStyle/>
        <a:p>
          <a:endParaRPr lang="en-US"/>
        </a:p>
      </dgm:t>
    </dgm:pt>
    <dgm:pt modelId="{2F1A51E2-294B-4CF3-8538-7909F3171BB2}" type="sibTrans" cxnId="{B2A27D2C-33AA-4D9B-9D4A-A132B3AE44C6}">
      <dgm:prSet/>
      <dgm:spPr/>
      <dgm:t>
        <a:bodyPr/>
        <a:lstStyle/>
        <a:p>
          <a:endParaRPr lang="en-US"/>
        </a:p>
      </dgm:t>
    </dgm:pt>
    <dgm:pt modelId="{1A9857FD-10A0-42BA-A30B-EFAE477CF3EA}">
      <dgm:prSet/>
      <dgm:spPr/>
      <dgm:t>
        <a:bodyPr/>
        <a:lstStyle/>
        <a:p>
          <a:r>
            <a:rPr lang="en-US"/>
            <a:t>Yoga</a:t>
          </a:r>
        </a:p>
      </dgm:t>
    </dgm:pt>
    <dgm:pt modelId="{275E7689-7CDD-4362-978D-7DA4EFCEE70C}" type="parTrans" cxnId="{15FD0FAB-E10B-408C-840B-DC1579B3E91A}">
      <dgm:prSet/>
      <dgm:spPr/>
      <dgm:t>
        <a:bodyPr/>
        <a:lstStyle/>
        <a:p>
          <a:endParaRPr lang="en-US"/>
        </a:p>
      </dgm:t>
    </dgm:pt>
    <dgm:pt modelId="{FCC4D6B0-28A8-424E-A122-DF18EF446C3D}" type="sibTrans" cxnId="{15FD0FAB-E10B-408C-840B-DC1579B3E91A}">
      <dgm:prSet/>
      <dgm:spPr/>
      <dgm:t>
        <a:bodyPr/>
        <a:lstStyle/>
        <a:p>
          <a:endParaRPr lang="en-US"/>
        </a:p>
      </dgm:t>
    </dgm:pt>
    <dgm:pt modelId="{1486BA32-EEF9-4DFC-8F86-9FF7417C86A2}">
      <dgm:prSet/>
      <dgm:spPr/>
      <dgm:t>
        <a:bodyPr/>
        <a:lstStyle/>
        <a:p>
          <a:r>
            <a:rPr lang="en-US"/>
            <a:t>Crawley sings </a:t>
          </a:r>
        </a:p>
      </dgm:t>
    </dgm:pt>
    <dgm:pt modelId="{83A75D29-F84F-4EAA-8096-A988AC46BADC}" type="parTrans" cxnId="{C7089934-D1F3-40E4-BD04-CDE4421DC55E}">
      <dgm:prSet/>
      <dgm:spPr/>
      <dgm:t>
        <a:bodyPr/>
        <a:lstStyle/>
        <a:p>
          <a:endParaRPr lang="en-US"/>
        </a:p>
      </dgm:t>
    </dgm:pt>
    <dgm:pt modelId="{066653FF-4745-453B-AC3E-BD312124A210}" type="sibTrans" cxnId="{C7089934-D1F3-40E4-BD04-CDE4421DC55E}">
      <dgm:prSet/>
      <dgm:spPr/>
      <dgm:t>
        <a:bodyPr/>
        <a:lstStyle/>
        <a:p>
          <a:endParaRPr lang="en-US"/>
        </a:p>
      </dgm:t>
    </dgm:pt>
    <dgm:pt modelId="{B55F8649-503E-4DF8-AC6C-F5281C0188DB}">
      <dgm:prSet/>
      <dgm:spPr/>
      <dgm:t>
        <a:bodyPr/>
        <a:lstStyle/>
        <a:p>
          <a:r>
            <a:rPr lang="en-US"/>
            <a:t>Extra curricular clubs </a:t>
          </a:r>
        </a:p>
      </dgm:t>
    </dgm:pt>
    <dgm:pt modelId="{24F831BC-E489-4298-AC00-5922CC0C46A8}" type="parTrans" cxnId="{9EE5189E-76D7-4336-B239-4284E0041788}">
      <dgm:prSet/>
      <dgm:spPr/>
      <dgm:t>
        <a:bodyPr/>
        <a:lstStyle/>
        <a:p>
          <a:endParaRPr lang="en-US"/>
        </a:p>
      </dgm:t>
    </dgm:pt>
    <dgm:pt modelId="{8814BA33-A7F3-41DB-B868-F98EC2A97842}" type="sibTrans" cxnId="{9EE5189E-76D7-4336-B239-4284E0041788}">
      <dgm:prSet/>
      <dgm:spPr/>
      <dgm:t>
        <a:bodyPr/>
        <a:lstStyle/>
        <a:p>
          <a:endParaRPr lang="en-US"/>
        </a:p>
      </dgm:t>
    </dgm:pt>
    <dgm:pt modelId="{77FF01B6-5282-4FDF-91F1-57503C39A9B1}">
      <dgm:prSet/>
      <dgm:spPr/>
      <dgm:t>
        <a:bodyPr/>
        <a:lstStyle/>
        <a:p>
          <a:r>
            <a:rPr lang="en-US"/>
            <a:t>Cricket </a:t>
          </a:r>
          <a:r>
            <a:rPr lang="en-GB"/>
            <a:t>club</a:t>
          </a:r>
          <a:endParaRPr lang="en-US"/>
        </a:p>
      </dgm:t>
    </dgm:pt>
    <dgm:pt modelId="{0E484919-EEDE-4C09-9CE0-C2FF3673E359}" type="parTrans" cxnId="{F9488192-1F5A-407C-9D0E-DCEDEB809B82}">
      <dgm:prSet/>
      <dgm:spPr/>
      <dgm:t>
        <a:bodyPr/>
        <a:lstStyle/>
        <a:p>
          <a:endParaRPr lang="en-US"/>
        </a:p>
      </dgm:t>
    </dgm:pt>
    <dgm:pt modelId="{EFE6D112-3767-4C32-8D5A-B2AD7BF5DD5C}" type="sibTrans" cxnId="{F9488192-1F5A-407C-9D0E-DCEDEB809B82}">
      <dgm:prSet/>
      <dgm:spPr/>
      <dgm:t>
        <a:bodyPr/>
        <a:lstStyle/>
        <a:p>
          <a:endParaRPr lang="en-US"/>
        </a:p>
      </dgm:t>
    </dgm:pt>
    <dgm:pt modelId="{8DA07B92-E873-4244-AA8B-2C58F4C06EB6}">
      <dgm:prSet/>
      <dgm:spPr/>
      <dgm:t>
        <a:bodyPr/>
        <a:lstStyle/>
        <a:p>
          <a:r>
            <a:rPr lang="en-US"/>
            <a:t>Football </a:t>
          </a:r>
        </a:p>
      </dgm:t>
    </dgm:pt>
    <dgm:pt modelId="{889935D5-396A-4F0D-B294-2052826BCCFB}" type="parTrans" cxnId="{B591B6CD-969F-4D05-A69A-9EB1FB6306BB}">
      <dgm:prSet/>
      <dgm:spPr/>
      <dgm:t>
        <a:bodyPr/>
        <a:lstStyle/>
        <a:p>
          <a:endParaRPr lang="en-US"/>
        </a:p>
      </dgm:t>
    </dgm:pt>
    <dgm:pt modelId="{AA18E2A6-3DBF-49EE-AF6E-D351C29822E5}" type="sibTrans" cxnId="{B591B6CD-969F-4D05-A69A-9EB1FB6306BB}">
      <dgm:prSet/>
      <dgm:spPr/>
      <dgm:t>
        <a:bodyPr/>
        <a:lstStyle/>
        <a:p>
          <a:endParaRPr lang="en-US"/>
        </a:p>
      </dgm:t>
    </dgm:pt>
    <dgm:pt modelId="{EA841D2A-E7F0-490B-B881-2F9F30DB2D27}">
      <dgm:prSet/>
      <dgm:spPr/>
      <dgm:t>
        <a:bodyPr/>
        <a:lstStyle/>
        <a:p>
          <a:r>
            <a:rPr lang="en-US"/>
            <a:t>Music </a:t>
          </a:r>
        </a:p>
      </dgm:t>
    </dgm:pt>
    <dgm:pt modelId="{4DA13D72-B1FB-4DA0-A41C-D971AE05B542}" type="parTrans" cxnId="{148C1097-33CE-475B-BF9E-93F04821D5D9}">
      <dgm:prSet/>
      <dgm:spPr/>
      <dgm:t>
        <a:bodyPr/>
        <a:lstStyle/>
        <a:p>
          <a:endParaRPr lang="en-US"/>
        </a:p>
      </dgm:t>
    </dgm:pt>
    <dgm:pt modelId="{8057D626-3507-45B2-87C6-13AB6A58CF5F}" type="sibTrans" cxnId="{148C1097-33CE-475B-BF9E-93F04821D5D9}">
      <dgm:prSet/>
      <dgm:spPr/>
      <dgm:t>
        <a:bodyPr/>
        <a:lstStyle/>
        <a:p>
          <a:endParaRPr lang="en-US"/>
        </a:p>
      </dgm:t>
    </dgm:pt>
    <dgm:pt modelId="{E0DAC2C1-0700-47EA-9E96-914AB6E6F2E8}">
      <dgm:prSet/>
      <dgm:spPr/>
      <dgm:t>
        <a:bodyPr/>
        <a:lstStyle/>
        <a:p>
          <a:r>
            <a:rPr lang="en-US"/>
            <a:t>Choir </a:t>
          </a:r>
        </a:p>
      </dgm:t>
    </dgm:pt>
    <dgm:pt modelId="{1D0D82BC-14B3-4015-B5E2-C54861F16E34}" type="parTrans" cxnId="{F90786B8-EAF6-4439-9702-FD8B96F73726}">
      <dgm:prSet/>
      <dgm:spPr/>
      <dgm:t>
        <a:bodyPr/>
        <a:lstStyle/>
        <a:p>
          <a:endParaRPr lang="en-US"/>
        </a:p>
      </dgm:t>
    </dgm:pt>
    <dgm:pt modelId="{5C7B59B9-C09B-4EEF-834C-4C001F5A4A7E}" type="sibTrans" cxnId="{F90786B8-EAF6-4439-9702-FD8B96F73726}">
      <dgm:prSet/>
      <dgm:spPr/>
      <dgm:t>
        <a:bodyPr/>
        <a:lstStyle/>
        <a:p>
          <a:endParaRPr lang="en-US"/>
        </a:p>
      </dgm:t>
    </dgm:pt>
    <dgm:pt modelId="{BEC99D81-FC8D-448B-B658-38B71B4B16C8}">
      <dgm:prSet/>
      <dgm:spPr/>
      <dgm:t>
        <a:bodyPr/>
        <a:lstStyle/>
        <a:p>
          <a:r>
            <a:rPr lang="en-US"/>
            <a:t>Computer club</a:t>
          </a:r>
        </a:p>
      </dgm:t>
    </dgm:pt>
    <dgm:pt modelId="{419402B2-34AD-4A64-A0B1-3DB8C6CA5A25}" type="parTrans" cxnId="{D25480B0-32CC-41D0-8105-26D4657461F2}">
      <dgm:prSet/>
      <dgm:spPr/>
      <dgm:t>
        <a:bodyPr/>
        <a:lstStyle/>
        <a:p>
          <a:endParaRPr lang="en-US"/>
        </a:p>
      </dgm:t>
    </dgm:pt>
    <dgm:pt modelId="{7114C33B-89B8-4644-A1E5-0C0309C7E50C}" type="sibTrans" cxnId="{D25480B0-32CC-41D0-8105-26D4657461F2}">
      <dgm:prSet/>
      <dgm:spPr/>
      <dgm:t>
        <a:bodyPr/>
        <a:lstStyle/>
        <a:p>
          <a:endParaRPr lang="en-US"/>
        </a:p>
      </dgm:t>
    </dgm:pt>
    <dgm:pt modelId="{FB633926-0EE9-4816-A512-592095F925C4}">
      <dgm:prSet/>
      <dgm:spPr/>
      <dgm:t>
        <a:bodyPr/>
        <a:lstStyle/>
        <a:p>
          <a:r>
            <a:rPr lang="en-US"/>
            <a:t>Swimming </a:t>
          </a:r>
        </a:p>
      </dgm:t>
    </dgm:pt>
    <dgm:pt modelId="{B7CB1BD8-328B-4629-A0F4-F53B0E055D12}" type="parTrans" cxnId="{E514974B-661A-4C00-9CE4-5ED264B801D5}">
      <dgm:prSet/>
      <dgm:spPr/>
      <dgm:t>
        <a:bodyPr/>
        <a:lstStyle/>
        <a:p>
          <a:endParaRPr lang="en-US"/>
        </a:p>
      </dgm:t>
    </dgm:pt>
    <dgm:pt modelId="{381F1DCC-4D4D-4AEE-8BDE-C51821AABCA0}" type="sibTrans" cxnId="{E514974B-661A-4C00-9CE4-5ED264B801D5}">
      <dgm:prSet/>
      <dgm:spPr/>
      <dgm:t>
        <a:bodyPr/>
        <a:lstStyle/>
        <a:p>
          <a:endParaRPr lang="en-US"/>
        </a:p>
      </dgm:t>
    </dgm:pt>
    <dgm:pt modelId="{B6FB07C5-B493-4914-9F36-09962E360910}">
      <dgm:prSet/>
      <dgm:spPr/>
      <dgm:t>
        <a:bodyPr/>
        <a:lstStyle/>
        <a:p>
          <a:r>
            <a:rPr lang="en-US"/>
            <a:t>External visitors </a:t>
          </a:r>
        </a:p>
      </dgm:t>
    </dgm:pt>
    <dgm:pt modelId="{655552D9-0A9C-43D4-9B37-C9CA8A3510C5}" type="parTrans" cxnId="{F440654D-126C-42FC-B3A6-7F2AD2903F70}">
      <dgm:prSet/>
      <dgm:spPr/>
      <dgm:t>
        <a:bodyPr/>
        <a:lstStyle/>
        <a:p>
          <a:endParaRPr lang="en-US"/>
        </a:p>
      </dgm:t>
    </dgm:pt>
    <dgm:pt modelId="{7A7E971C-473B-45D8-BA04-931B6B72D8F8}" type="sibTrans" cxnId="{F440654D-126C-42FC-B3A6-7F2AD2903F70}">
      <dgm:prSet/>
      <dgm:spPr/>
      <dgm:t>
        <a:bodyPr/>
        <a:lstStyle/>
        <a:p>
          <a:endParaRPr lang="en-US"/>
        </a:p>
      </dgm:t>
    </dgm:pt>
    <dgm:pt modelId="{456445F6-D618-47AA-9296-0EB1D2A7AD52}">
      <dgm:prSet/>
      <dgm:spPr/>
      <dgm:t>
        <a:bodyPr/>
        <a:lstStyle/>
        <a:p>
          <a:r>
            <a:rPr lang="en-US"/>
            <a:t>Life skills </a:t>
          </a:r>
        </a:p>
      </dgm:t>
    </dgm:pt>
    <dgm:pt modelId="{5D9438CA-8B78-4DB6-A549-2CE3EE67C392}" type="parTrans" cxnId="{924DF425-B39F-42B3-B49D-6EFEF9940F19}">
      <dgm:prSet/>
      <dgm:spPr/>
      <dgm:t>
        <a:bodyPr/>
        <a:lstStyle/>
        <a:p>
          <a:endParaRPr lang="en-US"/>
        </a:p>
      </dgm:t>
    </dgm:pt>
    <dgm:pt modelId="{46A44D90-25A1-430E-BE71-C4BAC4B923EA}" type="sibTrans" cxnId="{924DF425-B39F-42B3-B49D-6EFEF9940F19}">
      <dgm:prSet/>
      <dgm:spPr/>
      <dgm:t>
        <a:bodyPr/>
        <a:lstStyle/>
        <a:p>
          <a:endParaRPr lang="en-US"/>
        </a:p>
      </dgm:t>
    </dgm:pt>
    <dgm:pt modelId="{881E35A8-1D29-400A-ACF7-6597C4241F53}">
      <dgm:prSet/>
      <dgm:spPr/>
      <dgm:t>
        <a:bodyPr/>
        <a:lstStyle/>
        <a:p>
          <a:r>
            <a:rPr lang="en-US"/>
            <a:t>Community visits </a:t>
          </a:r>
        </a:p>
      </dgm:t>
    </dgm:pt>
    <dgm:pt modelId="{8F23D663-1943-4923-B33E-F18D3E7D3518}" type="parTrans" cxnId="{07DCCF57-A31E-4A25-BA05-8C5FEFB5555B}">
      <dgm:prSet/>
      <dgm:spPr/>
      <dgm:t>
        <a:bodyPr/>
        <a:lstStyle/>
        <a:p>
          <a:endParaRPr lang="en-US"/>
        </a:p>
      </dgm:t>
    </dgm:pt>
    <dgm:pt modelId="{84B3DC73-17C3-4F4F-B663-702BA459334F}" type="sibTrans" cxnId="{07DCCF57-A31E-4A25-BA05-8C5FEFB5555B}">
      <dgm:prSet/>
      <dgm:spPr/>
      <dgm:t>
        <a:bodyPr/>
        <a:lstStyle/>
        <a:p>
          <a:endParaRPr lang="en-US"/>
        </a:p>
      </dgm:t>
    </dgm:pt>
    <dgm:pt modelId="{B91291F9-9C01-4439-8BEB-6AEBEE78AE0F}">
      <dgm:prSet/>
      <dgm:spPr/>
      <dgm:t>
        <a:bodyPr/>
        <a:lstStyle/>
        <a:p>
          <a:r>
            <a:rPr lang="en-US"/>
            <a:t>Arts club / Trips  </a:t>
          </a:r>
        </a:p>
      </dgm:t>
    </dgm:pt>
    <dgm:pt modelId="{F32B2757-0E05-4366-A668-963EC2C596C6}" type="parTrans" cxnId="{DD354D23-0E89-4842-ACFE-DC55E581867A}">
      <dgm:prSet/>
      <dgm:spPr/>
      <dgm:t>
        <a:bodyPr/>
        <a:lstStyle/>
        <a:p>
          <a:endParaRPr lang="en-US"/>
        </a:p>
      </dgm:t>
    </dgm:pt>
    <dgm:pt modelId="{E6997772-DC1A-4829-849C-D92D38D01CF2}" type="sibTrans" cxnId="{DD354D23-0E89-4842-ACFE-DC55E581867A}">
      <dgm:prSet/>
      <dgm:spPr/>
      <dgm:t>
        <a:bodyPr/>
        <a:lstStyle/>
        <a:p>
          <a:endParaRPr lang="en-US"/>
        </a:p>
      </dgm:t>
    </dgm:pt>
    <dgm:pt modelId="{C52B9145-1BE2-429D-A7E5-34D2F220961B}">
      <dgm:prSet/>
      <dgm:spPr/>
      <dgm:t>
        <a:bodyPr/>
        <a:lstStyle/>
        <a:p>
          <a:r>
            <a:rPr lang="en-US"/>
            <a:t>Winter Lights </a:t>
          </a:r>
        </a:p>
      </dgm:t>
    </dgm:pt>
    <dgm:pt modelId="{FDC2E38C-173E-40C7-BEA6-FEBD6F531D77}" type="parTrans" cxnId="{990FE15C-2BA8-4EAD-B714-E733DCBCA98A}">
      <dgm:prSet/>
      <dgm:spPr/>
      <dgm:t>
        <a:bodyPr/>
        <a:lstStyle/>
        <a:p>
          <a:endParaRPr lang="en-US"/>
        </a:p>
      </dgm:t>
    </dgm:pt>
    <dgm:pt modelId="{1E3AE5FD-F742-4E7F-83A0-08E5632592AF}" type="sibTrans" cxnId="{990FE15C-2BA8-4EAD-B714-E733DCBCA98A}">
      <dgm:prSet/>
      <dgm:spPr/>
      <dgm:t>
        <a:bodyPr/>
        <a:lstStyle/>
        <a:p>
          <a:endParaRPr lang="en-US"/>
        </a:p>
      </dgm:t>
    </dgm:pt>
    <dgm:pt modelId="{AA4D1EDA-A51D-4210-A44C-0480D123D6F9}">
      <dgm:prSet/>
      <dgm:spPr/>
      <dgm:t>
        <a:bodyPr/>
        <a:lstStyle/>
        <a:p>
          <a:r>
            <a:rPr lang="en-US"/>
            <a:t>Enterprise activities  </a:t>
          </a:r>
        </a:p>
      </dgm:t>
    </dgm:pt>
    <dgm:pt modelId="{7402A1FA-2358-4941-974B-152DDB1B5D33}" type="parTrans" cxnId="{4136B9F8-A600-4888-B1A4-D3BC28DF5E5C}">
      <dgm:prSet/>
      <dgm:spPr/>
      <dgm:t>
        <a:bodyPr/>
        <a:lstStyle/>
        <a:p>
          <a:endParaRPr lang="en-US"/>
        </a:p>
      </dgm:t>
    </dgm:pt>
    <dgm:pt modelId="{3876C58C-5D15-4251-845A-82B67F955363}" type="sibTrans" cxnId="{4136B9F8-A600-4888-B1A4-D3BC28DF5E5C}">
      <dgm:prSet/>
      <dgm:spPr/>
      <dgm:t>
        <a:bodyPr/>
        <a:lstStyle/>
        <a:p>
          <a:endParaRPr lang="en-US"/>
        </a:p>
      </dgm:t>
    </dgm:pt>
    <dgm:pt modelId="{903AB795-F3F9-46C5-A707-27B9F299CCFA}">
      <dgm:prSet/>
      <dgm:spPr/>
      <dgm:t>
        <a:bodyPr/>
        <a:lstStyle/>
        <a:p>
          <a:r>
            <a:rPr lang="en-US"/>
            <a:t>The list goes on……</a:t>
          </a:r>
        </a:p>
      </dgm:t>
    </dgm:pt>
    <dgm:pt modelId="{3F45B8B8-0B7C-482C-BE41-661DA24BDB67}" type="parTrans" cxnId="{D90DFA71-3F0A-4650-A86B-E66B8775B867}">
      <dgm:prSet/>
      <dgm:spPr/>
      <dgm:t>
        <a:bodyPr/>
        <a:lstStyle/>
        <a:p>
          <a:endParaRPr lang="en-US"/>
        </a:p>
      </dgm:t>
    </dgm:pt>
    <dgm:pt modelId="{0A0136B5-C0A6-4047-8849-6A9B798ACBA1}" type="sibTrans" cxnId="{D90DFA71-3F0A-4650-A86B-E66B8775B867}">
      <dgm:prSet/>
      <dgm:spPr/>
      <dgm:t>
        <a:bodyPr/>
        <a:lstStyle/>
        <a:p>
          <a:endParaRPr lang="en-US"/>
        </a:p>
      </dgm:t>
    </dgm:pt>
    <dgm:pt modelId="{43924458-1D38-4D9B-9762-A220320CDBCF}" type="pres">
      <dgm:prSet presAssocID="{0E5BA415-DCAB-4E1B-96AC-4E28A7868A94}" presName="diagram" presStyleCnt="0">
        <dgm:presLayoutVars>
          <dgm:dir/>
          <dgm:resizeHandles val="exact"/>
        </dgm:presLayoutVars>
      </dgm:prSet>
      <dgm:spPr/>
    </dgm:pt>
    <dgm:pt modelId="{7D5F5232-ED27-498C-A231-B45364884EA8}" type="pres">
      <dgm:prSet presAssocID="{8C2912B4-5E7B-419C-92D5-81622699C936}" presName="node" presStyleLbl="node1" presStyleIdx="0" presStyleCnt="17">
        <dgm:presLayoutVars>
          <dgm:bulletEnabled val="1"/>
        </dgm:presLayoutVars>
      </dgm:prSet>
      <dgm:spPr/>
    </dgm:pt>
    <dgm:pt modelId="{F4AC37AD-913F-45BB-A638-1ABAE12CC57D}" type="pres">
      <dgm:prSet presAssocID="{2F1A51E2-294B-4CF3-8538-7909F3171BB2}" presName="sibTrans" presStyleCnt="0"/>
      <dgm:spPr/>
    </dgm:pt>
    <dgm:pt modelId="{16BF2ABF-0360-4513-B64D-780F30EEC277}" type="pres">
      <dgm:prSet presAssocID="{1A9857FD-10A0-42BA-A30B-EFAE477CF3EA}" presName="node" presStyleLbl="node1" presStyleIdx="1" presStyleCnt="17">
        <dgm:presLayoutVars>
          <dgm:bulletEnabled val="1"/>
        </dgm:presLayoutVars>
      </dgm:prSet>
      <dgm:spPr/>
    </dgm:pt>
    <dgm:pt modelId="{8D23D0B9-7E5B-4BD7-916D-FB6349D08BD5}" type="pres">
      <dgm:prSet presAssocID="{FCC4D6B0-28A8-424E-A122-DF18EF446C3D}" presName="sibTrans" presStyleCnt="0"/>
      <dgm:spPr/>
    </dgm:pt>
    <dgm:pt modelId="{BFEB1D0E-6670-400C-9433-3927ADE8467D}" type="pres">
      <dgm:prSet presAssocID="{1486BA32-EEF9-4DFC-8F86-9FF7417C86A2}" presName="node" presStyleLbl="node1" presStyleIdx="2" presStyleCnt="17">
        <dgm:presLayoutVars>
          <dgm:bulletEnabled val="1"/>
        </dgm:presLayoutVars>
      </dgm:prSet>
      <dgm:spPr/>
    </dgm:pt>
    <dgm:pt modelId="{403F40F9-1D3B-4BC6-8D5B-799C4F06A8E6}" type="pres">
      <dgm:prSet presAssocID="{066653FF-4745-453B-AC3E-BD312124A210}" presName="sibTrans" presStyleCnt="0"/>
      <dgm:spPr/>
    </dgm:pt>
    <dgm:pt modelId="{C3871A19-0CEB-4B95-80E2-1D26DFF5F6B6}" type="pres">
      <dgm:prSet presAssocID="{B55F8649-503E-4DF8-AC6C-F5281C0188DB}" presName="node" presStyleLbl="node1" presStyleIdx="3" presStyleCnt="17">
        <dgm:presLayoutVars>
          <dgm:bulletEnabled val="1"/>
        </dgm:presLayoutVars>
      </dgm:prSet>
      <dgm:spPr/>
    </dgm:pt>
    <dgm:pt modelId="{9ECF981F-FC2D-4194-8420-51C84276BB8C}" type="pres">
      <dgm:prSet presAssocID="{8814BA33-A7F3-41DB-B868-F98EC2A97842}" presName="sibTrans" presStyleCnt="0"/>
      <dgm:spPr/>
    </dgm:pt>
    <dgm:pt modelId="{4514EA7B-7C61-4091-88DB-CF4E208A92D4}" type="pres">
      <dgm:prSet presAssocID="{77FF01B6-5282-4FDF-91F1-57503C39A9B1}" presName="node" presStyleLbl="node1" presStyleIdx="4" presStyleCnt="17">
        <dgm:presLayoutVars>
          <dgm:bulletEnabled val="1"/>
        </dgm:presLayoutVars>
      </dgm:prSet>
      <dgm:spPr/>
    </dgm:pt>
    <dgm:pt modelId="{D62A03B1-50C0-4A66-A1CE-A02FCC49704E}" type="pres">
      <dgm:prSet presAssocID="{EFE6D112-3767-4C32-8D5A-B2AD7BF5DD5C}" presName="sibTrans" presStyleCnt="0"/>
      <dgm:spPr/>
    </dgm:pt>
    <dgm:pt modelId="{0AB3A847-AA28-4BFA-9E35-0156821FFE16}" type="pres">
      <dgm:prSet presAssocID="{8DA07B92-E873-4244-AA8B-2C58F4C06EB6}" presName="node" presStyleLbl="node1" presStyleIdx="5" presStyleCnt="17">
        <dgm:presLayoutVars>
          <dgm:bulletEnabled val="1"/>
        </dgm:presLayoutVars>
      </dgm:prSet>
      <dgm:spPr/>
    </dgm:pt>
    <dgm:pt modelId="{73FE752B-0778-4225-ACDF-92BE5EA2F953}" type="pres">
      <dgm:prSet presAssocID="{AA18E2A6-3DBF-49EE-AF6E-D351C29822E5}" presName="sibTrans" presStyleCnt="0"/>
      <dgm:spPr/>
    </dgm:pt>
    <dgm:pt modelId="{6729BDA1-BB94-4C3C-913F-6BD8BEBA6459}" type="pres">
      <dgm:prSet presAssocID="{EA841D2A-E7F0-490B-B881-2F9F30DB2D27}" presName="node" presStyleLbl="node1" presStyleIdx="6" presStyleCnt="17">
        <dgm:presLayoutVars>
          <dgm:bulletEnabled val="1"/>
        </dgm:presLayoutVars>
      </dgm:prSet>
      <dgm:spPr/>
    </dgm:pt>
    <dgm:pt modelId="{8B2D5D0B-F1BA-408D-AFC7-9794481B63E4}" type="pres">
      <dgm:prSet presAssocID="{8057D626-3507-45B2-87C6-13AB6A58CF5F}" presName="sibTrans" presStyleCnt="0"/>
      <dgm:spPr/>
    </dgm:pt>
    <dgm:pt modelId="{D20DAD5A-BD7A-4035-9321-AFC455B0E2D3}" type="pres">
      <dgm:prSet presAssocID="{E0DAC2C1-0700-47EA-9E96-914AB6E6F2E8}" presName="node" presStyleLbl="node1" presStyleIdx="7" presStyleCnt="17">
        <dgm:presLayoutVars>
          <dgm:bulletEnabled val="1"/>
        </dgm:presLayoutVars>
      </dgm:prSet>
      <dgm:spPr/>
    </dgm:pt>
    <dgm:pt modelId="{5F49BAF1-D937-4AF6-A8E5-12265824E2E2}" type="pres">
      <dgm:prSet presAssocID="{5C7B59B9-C09B-4EEF-834C-4C001F5A4A7E}" presName="sibTrans" presStyleCnt="0"/>
      <dgm:spPr/>
    </dgm:pt>
    <dgm:pt modelId="{F7AD1D19-4CE9-494E-AEF0-7BB29FC67E0F}" type="pres">
      <dgm:prSet presAssocID="{BEC99D81-FC8D-448B-B658-38B71B4B16C8}" presName="node" presStyleLbl="node1" presStyleIdx="8" presStyleCnt="17">
        <dgm:presLayoutVars>
          <dgm:bulletEnabled val="1"/>
        </dgm:presLayoutVars>
      </dgm:prSet>
      <dgm:spPr/>
    </dgm:pt>
    <dgm:pt modelId="{8549E926-ED20-4A3A-B664-14F31C7E697B}" type="pres">
      <dgm:prSet presAssocID="{7114C33B-89B8-4644-A1E5-0C0309C7E50C}" presName="sibTrans" presStyleCnt="0"/>
      <dgm:spPr/>
    </dgm:pt>
    <dgm:pt modelId="{43B8CA5A-0B37-49CA-8579-B840AA173CCD}" type="pres">
      <dgm:prSet presAssocID="{FB633926-0EE9-4816-A512-592095F925C4}" presName="node" presStyleLbl="node1" presStyleIdx="9" presStyleCnt="17">
        <dgm:presLayoutVars>
          <dgm:bulletEnabled val="1"/>
        </dgm:presLayoutVars>
      </dgm:prSet>
      <dgm:spPr/>
    </dgm:pt>
    <dgm:pt modelId="{AA698E45-3D54-4324-9C56-B77744C4D4AA}" type="pres">
      <dgm:prSet presAssocID="{381F1DCC-4D4D-4AEE-8BDE-C51821AABCA0}" presName="sibTrans" presStyleCnt="0"/>
      <dgm:spPr/>
    </dgm:pt>
    <dgm:pt modelId="{C30FA2B1-8870-476F-842A-625AB0402A8C}" type="pres">
      <dgm:prSet presAssocID="{B6FB07C5-B493-4914-9F36-09962E360910}" presName="node" presStyleLbl="node1" presStyleIdx="10" presStyleCnt="17">
        <dgm:presLayoutVars>
          <dgm:bulletEnabled val="1"/>
        </dgm:presLayoutVars>
      </dgm:prSet>
      <dgm:spPr/>
    </dgm:pt>
    <dgm:pt modelId="{FBC476A9-CE08-4CDC-BE95-6D5C6D831B0F}" type="pres">
      <dgm:prSet presAssocID="{7A7E971C-473B-45D8-BA04-931B6B72D8F8}" presName="sibTrans" presStyleCnt="0"/>
      <dgm:spPr/>
    </dgm:pt>
    <dgm:pt modelId="{3151D467-1FC6-439C-8A1B-003A8C18578C}" type="pres">
      <dgm:prSet presAssocID="{456445F6-D618-47AA-9296-0EB1D2A7AD52}" presName="node" presStyleLbl="node1" presStyleIdx="11" presStyleCnt="17">
        <dgm:presLayoutVars>
          <dgm:bulletEnabled val="1"/>
        </dgm:presLayoutVars>
      </dgm:prSet>
      <dgm:spPr/>
    </dgm:pt>
    <dgm:pt modelId="{74E8D35F-3E2A-40EF-8DF1-260E324DA6A8}" type="pres">
      <dgm:prSet presAssocID="{46A44D90-25A1-430E-BE71-C4BAC4B923EA}" presName="sibTrans" presStyleCnt="0"/>
      <dgm:spPr/>
    </dgm:pt>
    <dgm:pt modelId="{BF3672CB-CEF1-4B30-8989-B3F88708A879}" type="pres">
      <dgm:prSet presAssocID="{881E35A8-1D29-400A-ACF7-6597C4241F53}" presName="node" presStyleLbl="node1" presStyleIdx="12" presStyleCnt="17">
        <dgm:presLayoutVars>
          <dgm:bulletEnabled val="1"/>
        </dgm:presLayoutVars>
      </dgm:prSet>
      <dgm:spPr/>
    </dgm:pt>
    <dgm:pt modelId="{EAFBBCC5-6A9C-4031-8FCB-E964B669D627}" type="pres">
      <dgm:prSet presAssocID="{84B3DC73-17C3-4F4F-B663-702BA459334F}" presName="sibTrans" presStyleCnt="0"/>
      <dgm:spPr/>
    </dgm:pt>
    <dgm:pt modelId="{9D81D3A3-1CCF-4CA6-819E-893408E234A4}" type="pres">
      <dgm:prSet presAssocID="{B91291F9-9C01-4439-8BEB-6AEBEE78AE0F}" presName="node" presStyleLbl="node1" presStyleIdx="13" presStyleCnt="17">
        <dgm:presLayoutVars>
          <dgm:bulletEnabled val="1"/>
        </dgm:presLayoutVars>
      </dgm:prSet>
      <dgm:spPr/>
    </dgm:pt>
    <dgm:pt modelId="{030C6FBD-DB5C-4AF8-AB64-0770802B30AC}" type="pres">
      <dgm:prSet presAssocID="{E6997772-DC1A-4829-849C-D92D38D01CF2}" presName="sibTrans" presStyleCnt="0"/>
      <dgm:spPr/>
    </dgm:pt>
    <dgm:pt modelId="{09D0C187-FAB2-4012-899F-3F6A843E1F7C}" type="pres">
      <dgm:prSet presAssocID="{C52B9145-1BE2-429D-A7E5-34D2F220961B}" presName="node" presStyleLbl="node1" presStyleIdx="14" presStyleCnt="17">
        <dgm:presLayoutVars>
          <dgm:bulletEnabled val="1"/>
        </dgm:presLayoutVars>
      </dgm:prSet>
      <dgm:spPr/>
    </dgm:pt>
    <dgm:pt modelId="{6C49DCC2-7726-42B3-A14A-071D27691B9E}" type="pres">
      <dgm:prSet presAssocID="{1E3AE5FD-F742-4E7F-83A0-08E5632592AF}" presName="sibTrans" presStyleCnt="0"/>
      <dgm:spPr/>
    </dgm:pt>
    <dgm:pt modelId="{542454B9-4188-4976-B39E-C87C6F85D1A0}" type="pres">
      <dgm:prSet presAssocID="{AA4D1EDA-A51D-4210-A44C-0480D123D6F9}" presName="node" presStyleLbl="node1" presStyleIdx="15" presStyleCnt="17">
        <dgm:presLayoutVars>
          <dgm:bulletEnabled val="1"/>
        </dgm:presLayoutVars>
      </dgm:prSet>
      <dgm:spPr/>
    </dgm:pt>
    <dgm:pt modelId="{67A206A3-7633-4699-8DA7-2A9CA4FE084C}" type="pres">
      <dgm:prSet presAssocID="{3876C58C-5D15-4251-845A-82B67F955363}" presName="sibTrans" presStyleCnt="0"/>
      <dgm:spPr/>
    </dgm:pt>
    <dgm:pt modelId="{D3466682-7351-4D66-BC34-E77D1E9ECC72}" type="pres">
      <dgm:prSet presAssocID="{903AB795-F3F9-46C5-A707-27B9F299CCFA}" presName="node" presStyleLbl="node1" presStyleIdx="16" presStyleCnt="17">
        <dgm:presLayoutVars>
          <dgm:bulletEnabled val="1"/>
        </dgm:presLayoutVars>
      </dgm:prSet>
      <dgm:spPr/>
    </dgm:pt>
  </dgm:ptLst>
  <dgm:cxnLst>
    <dgm:cxn modelId="{040CD609-CE62-4201-8AEE-A68085D717E5}" type="presOf" srcId="{881E35A8-1D29-400A-ACF7-6597C4241F53}" destId="{BF3672CB-CEF1-4B30-8989-B3F88708A879}" srcOrd="0" destOrd="0" presId="urn:microsoft.com/office/officeart/2005/8/layout/default"/>
    <dgm:cxn modelId="{D36AC314-4D08-4113-A998-F4493BF38661}" type="presOf" srcId="{AA4D1EDA-A51D-4210-A44C-0480D123D6F9}" destId="{542454B9-4188-4976-B39E-C87C6F85D1A0}" srcOrd="0" destOrd="0" presId="urn:microsoft.com/office/officeart/2005/8/layout/default"/>
    <dgm:cxn modelId="{0F26D21A-CA05-420C-8B4B-C051B14ADCF2}" type="presOf" srcId="{B91291F9-9C01-4439-8BEB-6AEBEE78AE0F}" destId="{9D81D3A3-1CCF-4CA6-819E-893408E234A4}" srcOrd="0" destOrd="0" presId="urn:microsoft.com/office/officeart/2005/8/layout/default"/>
    <dgm:cxn modelId="{DD354D23-0E89-4842-ACFE-DC55E581867A}" srcId="{0E5BA415-DCAB-4E1B-96AC-4E28A7868A94}" destId="{B91291F9-9C01-4439-8BEB-6AEBEE78AE0F}" srcOrd="13" destOrd="0" parTransId="{F32B2757-0E05-4366-A668-963EC2C596C6}" sibTransId="{E6997772-DC1A-4829-849C-D92D38D01CF2}"/>
    <dgm:cxn modelId="{280F5B24-D108-4B40-A20F-C1D0D2512137}" type="presOf" srcId="{1A9857FD-10A0-42BA-A30B-EFAE477CF3EA}" destId="{16BF2ABF-0360-4513-B64D-780F30EEC277}" srcOrd="0" destOrd="0" presId="urn:microsoft.com/office/officeart/2005/8/layout/default"/>
    <dgm:cxn modelId="{924DF425-B39F-42B3-B49D-6EFEF9940F19}" srcId="{0E5BA415-DCAB-4E1B-96AC-4E28A7868A94}" destId="{456445F6-D618-47AA-9296-0EB1D2A7AD52}" srcOrd="11" destOrd="0" parTransId="{5D9438CA-8B78-4DB6-A549-2CE3EE67C392}" sibTransId="{46A44D90-25A1-430E-BE71-C4BAC4B923EA}"/>
    <dgm:cxn modelId="{B2A27D2C-33AA-4D9B-9D4A-A132B3AE44C6}" srcId="{0E5BA415-DCAB-4E1B-96AC-4E28A7868A94}" destId="{8C2912B4-5E7B-419C-92D5-81622699C936}" srcOrd="0" destOrd="0" parTransId="{33DC2AC5-2694-49E6-9041-2C1A48DC55AC}" sibTransId="{2F1A51E2-294B-4CF3-8538-7909F3171BB2}"/>
    <dgm:cxn modelId="{C7089934-D1F3-40E4-BD04-CDE4421DC55E}" srcId="{0E5BA415-DCAB-4E1B-96AC-4E28A7868A94}" destId="{1486BA32-EEF9-4DFC-8F86-9FF7417C86A2}" srcOrd="2" destOrd="0" parTransId="{83A75D29-F84F-4EAA-8096-A988AC46BADC}" sibTransId="{066653FF-4745-453B-AC3E-BD312124A210}"/>
    <dgm:cxn modelId="{96910F35-DC5F-44D0-AF42-98A35FB1C0A2}" type="presOf" srcId="{8DA07B92-E873-4244-AA8B-2C58F4C06EB6}" destId="{0AB3A847-AA28-4BFA-9E35-0156821FFE16}" srcOrd="0" destOrd="0" presId="urn:microsoft.com/office/officeart/2005/8/layout/default"/>
    <dgm:cxn modelId="{5E17F137-44E8-4915-AA70-86506D212CEF}" type="presOf" srcId="{903AB795-F3F9-46C5-A707-27B9F299CCFA}" destId="{D3466682-7351-4D66-BC34-E77D1E9ECC72}" srcOrd="0" destOrd="0" presId="urn:microsoft.com/office/officeart/2005/8/layout/default"/>
    <dgm:cxn modelId="{990FE15C-2BA8-4EAD-B714-E733DCBCA98A}" srcId="{0E5BA415-DCAB-4E1B-96AC-4E28A7868A94}" destId="{C52B9145-1BE2-429D-A7E5-34D2F220961B}" srcOrd="14" destOrd="0" parTransId="{FDC2E38C-173E-40C7-BEA6-FEBD6F531D77}" sibTransId="{1E3AE5FD-F742-4E7F-83A0-08E5632592AF}"/>
    <dgm:cxn modelId="{61105E42-234F-4A11-8818-23100496CD4F}" type="presOf" srcId="{EA841D2A-E7F0-490B-B881-2F9F30DB2D27}" destId="{6729BDA1-BB94-4C3C-913F-6BD8BEBA6459}" srcOrd="0" destOrd="0" presId="urn:microsoft.com/office/officeart/2005/8/layout/default"/>
    <dgm:cxn modelId="{E514974B-661A-4C00-9CE4-5ED264B801D5}" srcId="{0E5BA415-DCAB-4E1B-96AC-4E28A7868A94}" destId="{FB633926-0EE9-4816-A512-592095F925C4}" srcOrd="9" destOrd="0" parTransId="{B7CB1BD8-328B-4629-A0F4-F53B0E055D12}" sibTransId="{381F1DCC-4D4D-4AEE-8BDE-C51821AABCA0}"/>
    <dgm:cxn modelId="{F440654D-126C-42FC-B3A6-7F2AD2903F70}" srcId="{0E5BA415-DCAB-4E1B-96AC-4E28A7868A94}" destId="{B6FB07C5-B493-4914-9F36-09962E360910}" srcOrd="10" destOrd="0" parTransId="{655552D9-0A9C-43D4-9B37-C9CA8A3510C5}" sibTransId="{7A7E971C-473B-45D8-BA04-931B6B72D8F8}"/>
    <dgm:cxn modelId="{D90DFA71-3F0A-4650-A86B-E66B8775B867}" srcId="{0E5BA415-DCAB-4E1B-96AC-4E28A7868A94}" destId="{903AB795-F3F9-46C5-A707-27B9F299CCFA}" srcOrd="16" destOrd="0" parTransId="{3F45B8B8-0B7C-482C-BE41-661DA24BDB67}" sibTransId="{0A0136B5-C0A6-4047-8849-6A9B798ACBA1}"/>
    <dgm:cxn modelId="{07DCCF57-A31E-4A25-BA05-8C5FEFB5555B}" srcId="{0E5BA415-DCAB-4E1B-96AC-4E28A7868A94}" destId="{881E35A8-1D29-400A-ACF7-6597C4241F53}" srcOrd="12" destOrd="0" parTransId="{8F23D663-1943-4923-B33E-F18D3E7D3518}" sibTransId="{84B3DC73-17C3-4F4F-B663-702BA459334F}"/>
    <dgm:cxn modelId="{008DD478-684A-48B4-8A82-AA32C0890098}" type="presOf" srcId="{C52B9145-1BE2-429D-A7E5-34D2F220961B}" destId="{09D0C187-FAB2-4012-899F-3F6A843E1F7C}" srcOrd="0" destOrd="0" presId="urn:microsoft.com/office/officeart/2005/8/layout/default"/>
    <dgm:cxn modelId="{9DC2447E-3D65-43B8-874A-F44A74D7576D}" type="presOf" srcId="{FB633926-0EE9-4816-A512-592095F925C4}" destId="{43B8CA5A-0B37-49CA-8579-B840AA173CCD}" srcOrd="0" destOrd="0" presId="urn:microsoft.com/office/officeart/2005/8/layout/default"/>
    <dgm:cxn modelId="{B100B582-A610-4F7E-9692-4E27BBABA120}" type="presOf" srcId="{0E5BA415-DCAB-4E1B-96AC-4E28A7868A94}" destId="{43924458-1D38-4D9B-9762-A220320CDBCF}" srcOrd="0" destOrd="0" presId="urn:microsoft.com/office/officeart/2005/8/layout/default"/>
    <dgm:cxn modelId="{B19B4184-423F-4797-AB04-52E0C6748B4E}" type="presOf" srcId="{8C2912B4-5E7B-419C-92D5-81622699C936}" destId="{7D5F5232-ED27-498C-A231-B45364884EA8}" srcOrd="0" destOrd="0" presId="urn:microsoft.com/office/officeart/2005/8/layout/default"/>
    <dgm:cxn modelId="{F9488192-1F5A-407C-9D0E-DCEDEB809B82}" srcId="{0E5BA415-DCAB-4E1B-96AC-4E28A7868A94}" destId="{77FF01B6-5282-4FDF-91F1-57503C39A9B1}" srcOrd="4" destOrd="0" parTransId="{0E484919-EEDE-4C09-9CE0-C2FF3673E359}" sibTransId="{EFE6D112-3767-4C32-8D5A-B2AD7BF5DD5C}"/>
    <dgm:cxn modelId="{148C1097-33CE-475B-BF9E-93F04821D5D9}" srcId="{0E5BA415-DCAB-4E1B-96AC-4E28A7868A94}" destId="{EA841D2A-E7F0-490B-B881-2F9F30DB2D27}" srcOrd="6" destOrd="0" parTransId="{4DA13D72-B1FB-4DA0-A41C-D971AE05B542}" sibTransId="{8057D626-3507-45B2-87C6-13AB6A58CF5F}"/>
    <dgm:cxn modelId="{0E89E599-06B9-4430-A133-083D3DCF9238}" type="presOf" srcId="{E0DAC2C1-0700-47EA-9E96-914AB6E6F2E8}" destId="{D20DAD5A-BD7A-4035-9321-AFC455B0E2D3}" srcOrd="0" destOrd="0" presId="urn:microsoft.com/office/officeart/2005/8/layout/default"/>
    <dgm:cxn modelId="{9EE5189E-76D7-4336-B239-4284E0041788}" srcId="{0E5BA415-DCAB-4E1B-96AC-4E28A7868A94}" destId="{B55F8649-503E-4DF8-AC6C-F5281C0188DB}" srcOrd="3" destOrd="0" parTransId="{24F831BC-E489-4298-AC00-5922CC0C46A8}" sibTransId="{8814BA33-A7F3-41DB-B868-F98EC2A97842}"/>
    <dgm:cxn modelId="{DF61F1A2-44E3-4917-B019-626EF69FE07E}" type="presOf" srcId="{B55F8649-503E-4DF8-AC6C-F5281C0188DB}" destId="{C3871A19-0CEB-4B95-80E2-1D26DFF5F6B6}" srcOrd="0" destOrd="0" presId="urn:microsoft.com/office/officeart/2005/8/layout/default"/>
    <dgm:cxn modelId="{979C31A4-E58C-4E7A-B1E7-AA0ECB83A610}" type="presOf" srcId="{BEC99D81-FC8D-448B-B658-38B71B4B16C8}" destId="{F7AD1D19-4CE9-494E-AEF0-7BB29FC67E0F}" srcOrd="0" destOrd="0" presId="urn:microsoft.com/office/officeart/2005/8/layout/default"/>
    <dgm:cxn modelId="{15FD0FAB-E10B-408C-840B-DC1579B3E91A}" srcId="{0E5BA415-DCAB-4E1B-96AC-4E28A7868A94}" destId="{1A9857FD-10A0-42BA-A30B-EFAE477CF3EA}" srcOrd="1" destOrd="0" parTransId="{275E7689-7CDD-4362-978D-7DA4EFCEE70C}" sibTransId="{FCC4D6B0-28A8-424E-A122-DF18EF446C3D}"/>
    <dgm:cxn modelId="{BBBD0CB0-CAAB-40E2-9E43-097E5F08E5C0}" type="presOf" srcId="{456445F6-D618-47AA-9296-0EB1D2A7AD52}" destId="{3151D467-1FC6-439C-8A1B-003A8C18578C}" srcOrd="0" destOrd="0" presId="urn:microsoft.com/office/officeart/2005/8/layout/default"/>
    <dgm:cxn modelId="{D25480B0-32CC-41D0-8105-26D4657461F2}" srcId="{0E5BA415-DCAB-4E1B-96AC-4E28A7868A94}" destId="{BEC99D81-FC8D-448B-B658-38B71B4B16C8}" srcOrd="8" destOrd="0" parTransId="{419402B2-34AD-4A64-A0B1-3DB8C6CA5A25}" sibTransId="{7114C33B-89B8-4644-A1E5-0C0309C7E50C}"/>
    <dgm:cxn modelId="{F90786B8-EAF6-4439-9702-FD8B96F73726}" srcId="{0E5BA415-DCAB-4E1B-96AC-4E28A7868A94}" destId="{E0DAC2C1-0700-47EA-9E96-914AB6E6F2E8}" srcOrd="7" destOrd="0" parTransId="{1D0D82BC-14B3-4015-B5E2-C54861F16E34}" sibTransId="{5C7B59B9-C09B-4EEF-834C-4C001F5A4A7E}"/>
    <dgm:cxn modelId="{C01C5BBD-B84C-45AF-B18B-D921E34679EF}" type="presOf" srcId="{77FF01B6-5282-4FDF-91F1-57503C39A9B1}" destId="{4514EA7B-7C61-4091-88DB-CF4E208A92D4}" srcOrd="0" destOrd="0" presId="urn:microsoft.com/office/officeart/2005/8/layout/default"/>
    <dgm:cxn modelId="{001723C6-E86D-4751-AD2D-17D42BC0B59A}" type="presOf" srcId="{B6FB07C5-B493-4914-9F36-09962E360910}" destId="{C30FA2B1-8870-476F-842A-625AB0402A8C}" srcOrd="0" destOrd="0" presId="urn:microsoft.com/office/officeart/2005/8/layout/default"/>
    <dgm:cxn modelId="{59054EC6-C63A-4284-AE87-FE1E1527DA8D}" type="presOf" srcId="{1486BA32-EEF9-4DFC-8F86-9FF7417C86A2}" destId="{BFEB1D0E-6670-400C-9433-3927ADE8467D}" srcOrd="0" destOrd="0" presId="urn:microsoft.com/office/officeart/2005/8/layout/default"/>
    <dgm:cxn modelId="{B591B6CD-969F-4D05-A69A-9EB1FB6306BB}" srcId="{0E5BA415-DCAB-4E1B-96AC-4E28A7868A94}" destId="{8DA07B92-E873-4244-AA8B-2C58F4C06EB6}" srcOrd="5" destOrd="0" parTransId="{889935D5-396A-4F0D-B294-2052826BCCFB}" sibTransId="{AA18E2A6-3DBF-49EE-AF6E-D351C29822E5}"/>
    <dgm:cxn modelId="{4136B9F8-A600-4888-B1A4-D3BC28DF5E5C}" srcId="{0E5BA415-DCAB-4E1B-96AC-4E28A7868A94}" destId="{AA4D1EDA-A51D-4210-A44C-0480D123D6F9}" srcOrd="15" destOrd="0" parTransId="{7402A1FA-2358-4941-974B-152DDB1B5D33}" sibTransId="{3876C58C-5D15-4251-845A-82B67F955363}"/>
    <dgm:cxn modelId="{CDBF2439-82C8-46FB-BFC5-64CA0064A796}" type="presParOf" srcId="{43924458-1D38-4D9B-9762-A220320CDBCF}" destId="{7D5F5232-ED27-498C-A231-B45364884EA8}" srcOrd="0" destOrd="0" presId="urn:microsoft.com/office/officeart/2005/8/layout/default"/>
    <dgm:cxn modelId="{0E6824D6-ACAA-4512-B189-5D7AE4A2FF1C}" type="presParOf" srcId="{43924458-1D38-4D9B-9762-A220320CDBCF}" destId="{F4AC37AD-913F-45BB-A638-1ABAE12CC57D}" srcOrd="1" destOrd="0" presId="urn:microsoft.com/office/officeart/2005/8/layout/default"/>
    <dgm:cxn modelId="{4C22289E-8AD5-47D7-9DE6-3D2300B95C70}" type="presParOf" srcId="{43924458-1D38-4D9B-9762-A220320CDBCF}" destId="{16BF2ABF-0360-4513-B64D-780F30EEC277}" srcOrd="2" destOrd="0" presId="urn:microsoft.com/office/officeart/2005/8/layout/default"/>
    <dgm:cxn modelId="{6471060F-EFB6-46B8-9EBA-77F7FA8D0C0E}" type="presParOf" srcId="{43924458-1D38-4D9B-9762-A220320CDBCF}" destId="{8D23D0B9-7E5B-4BD7-916D-FB6349D08BD5}" srcOrd="3" destOrd="0" presId="urn:microsoft.com/office/officeart/2005/8/layout/default"/>
    <dgm:cxn modelId="{F40F4261-C41D-42EA-A3AD-F103177BA735}" type="presParOf" srcId="{43924458-1D38-4D9B-9762-A220320CDBCF}" destId="{BFEB1D0E-6670-400C-9433-3927ADE8467D}" srcOrd="4" destOrd="0" presId="urn:microsoft.com/office/officeart/2005/8/layout/default"/>
    <dgm:cxn modelId="{68413615-F1E3-4E5A-AE6A-982F6FFECF1B}" type="presParOf" srcId="{43924458-1D38-4D9B-9762-A220320CDBCF}" destId="{403F40F9-1D3B-4BC6-8D5B-799C4F06A8E6}" srcOrd="5" destOrd="0" presId="urn:microsoft.com/office/officeart/2005/8/layout/default"/>
    <dgm:cxn modelId="{D6464618-26D0-46FC-9CA2-CF5999871424}" type="presParOf" srcId="{43924458-1D38-4D9B-9762-A220320CDBCF}" destId="{C3871A19-0CEB-4B95-80E2-1D26DFF5F6B6}" srcOrd="6" destOrd="0" presId="urn:microsoft.com/office/officeart/2005/8/layout/default"/>
    <dgm:cxn modelId="{AA315203-5DF5-4B61-A8A5-1A7589040AF2}" type="presParOf" srcId="{43924458-1D38-4D9B-9762-A220320CDBCF}" destId="{9ECF981F-FC2D-4194-8420-51C84276BB8C}" srcOrd="7" destOrd="0" presId="urn:microsoft.com/office/officeart/2005/8/layout/default"/>
    <dgm:cxn modelId="{893559C4-C281-43EC-AA09-9F65FC1FF611}" type="presParOf" srcId="{43924458-1D38-4D9B-9762-A220320CDBCF}" destId="{4514EA7B-7C61-4091-88DB-CF4E208A92D4}" srcOrd="8" destOrd="0" presId="urn:microsoft.com/office/officeart/2005/8/layout/default"/>
    <dgm:cxn modelId="{D22BDBFC-6590-4F07-83B5-8CF416126626}" type="presParOf" srcId="{43924458-1D38-4D9B-9762-A220320CDBCF}" destId="{D62A03B1-50C0-4A66-A1CE-A02FCC49704E}" srcOrd="9" destOrd="0" presId="urn:microsoft.com/office/officeart/2005/8/layout/default"/>
    <dgm:cxn modelId="{4B430D90-BE84-4B73-8C08-E7AF778C36B7}" type="presParOf" srcId="{43924458-1D38-4D9B-9762-A220320CDBCF}" destId="{0AB3A847-AA28-4BFA-9E35-0156821FFE16}" srcOrd="10" destOrd="0" presId="urn:microsoft.com/office/officeart/2005/8/layout/default"/>
    <dgm:cxn modelId="{39B7010C-024B-4513-9FAC-5890319B8506}" type="presParOf" srcId="{43924458-1D38-4D9B-9762-A220320CDBCF}" destId="{73FE752B-0778-4225-ACDF-92BE5EA2F953}" srcOrd="11" destOrd="0" presId="urn:microsoft.com/office/officeart/2005/8/layout/default"/>
    <dgm:cxn modelId="{C359BF24-6854-4DF6-A2E7-0179B5E12C79}" type="presParOf" srcId="{43924458-1D38-4D9B-9762-A220320CDBCF}" destId="{6729BDA1-BB94-4C3C-913F-6BD8BEBA6459}" srcOrd="12" destOrd="0" presId="urn:microsoft.com/office/officeart/2005/8/layout/default"/>
    <dgm:cxn modelId="{858A9C5E-38FA-411E-AD4D-4AB3754C391D}" type="presParOf" srcId="{43924458-1D38-4D9B-9762-A220320CDBCF}" destId="{8B2D5D0B-F1BA-408D-AFC7-9794481B63E4}" srcOrd="13" destOrd="0" presId="urn:microsoft.com/office/officeart/2005/8/layout/default"/>
    <dgm:cxn modelId="{C6BBD2D7-0BA5-4516-A56D-2A5060AC3863}" type="presParOf" srcId="{43924458-1D38-4D9B-9762-A220320CDBCF}" destId="{D20DAD5A-BD7A-4035-9321-AFC455B0E2D3}" srcOrd="14" destOrd="0" presId="urn:microsoft.com/office/officeart/2005/8/layout/default"/>
    <dgm:cxn modelId="{80965EB7-BC3F-463F-AC38-2002B5DA314D}" type="presParOf" srcId="{43924458-1D38-4D9B-9762-A220320CDBCF}" destId="{5F49BAF1-D937-4AF6-A8E5-12265824E2E2}" srcOrd="15" destOrd="0" presId="urn:microsoft.com/office/officeart/2005/8/layout/default"/>
    <dgm:cxn modelId="{E676BBC3-2E6C-4123-98B5-3179584B1B7A}" type="presParOf" srcId="{43924458-1D38-4D9B-9762-A220320CDBCF}" destId="{F7AD1D19-4CE9-494E-AEF0-7BB29FC67E0F}" srcOrd="16" destOrd="0" presId="urn:microsoft.com/office/officeart/2005/8/layout/default"/>
    <dgm:cxn modelId="{6E893AB1-003E-46DA-A5EA-9E4C0DDFA80A}" type="presParOf" srcId="{43924458-1D38-4D9B-9762-A220320CDBCF}" destId="{8549E926-ED20-4A3A-B664-14F31C7E697B}" srcOrd="17" destOrd="0" presId="urn:microsoft.com/office/officeart/2005/8/layout/default"/>
    <dgm:cxn modelId="{3EA09538-D1CF-4688-9B0E-8D9FC3ED6821}" type="presParOf" srcId="{43924458-1D38-4D9B-9762-A220320CDBCF}" destId="{43B8CA5A-0B37-49CA-8579-B840AA173CCD}" srcOrd="18" destOrd="0" presId="urn:microsoft.com/office/officeart/2005/8/layout/default"/>
    <dgm:cxn modelId="{EC1D8A88-5D72-43D1-BCA9-86EB0EE4C45D}" type="presParOf" srcId="{43924458-1D38-4D9B-9762-A220320CDBCF}" destId="{AA698E45-3D54-4324-9C56-B77744C4D4AA}" srcOrd="19" destOrd="0" presId="urn:microsoft.com/office/officeart/2005/8/layout/default"/>
    <dgm:cxn modelId="{E60D2749-54F4-426C-AA7B-DF0AC700BDC0}" type="presParOf" srcId="{43924458-1D38-4D9B-9762-A220320CDBCF}" destId="{C30FA2B1-8870-476F-842A-625AB0402A8C}" srcOrd="20" destOrd="0" presId="urn:microsoft.com/office/officeart/2005/8/layout/default"/>
    <dgm:cxn modelId="{4099C9BD-7A35-4EE4-AF7C-D73920A73401}" type="presParOf" srcId="{43924458-1D38-4D9B-9762-A220320CDBCF}" destId="{FBC476A9-CE08-4CDC-BE95-6D5C6D831B0F}" srcOrd="21" destOrd="0" presId="urn:microsoft.com/office/officeart/2005/8/layout/default"/>
    <dgm:cxn modelId="{EC886168-7D5A-4A7B-8D3B-E61A208CCE16}" type="presParOf" srcId="{43924458-1D38-4D9B-9762-A220320CDBCF}" destId="{3151D467-1FC6-439C-8A1B-003A8C18578C}" srcOrd="22" destOrd="0" presId="urn:microsoft.com/office/officeart/2005/8/layout/default"/>
    <dgm:cxn modelId="{DF08FE73-4674-432A-9678-FE634226EFAF}" type="presParOf" srcId="{43924458-1D38-4D9B-9762-A220320CDBCF}" destId="{74E8D35F-3E2A-40EF-8DF1-260E324DA6A8}" srcOrd="23" destOrd="0" presId="urn:microsoft.com/office/officeart/2005/8/layout/default"/>
    <dgm:cxn modelId="{AB824FE6-FCFC-4E8D-A3BC-59311FA7FEAE}" type="presParOf" srcId="{43924458-1D38-4D9B-9762-A220320CDBCF}" destId="{BF3672CB-CEF1-4B30-8989-B3F88708A879}" srcOrd="24" destOrd="0" presId="urn:microsoft.com/office/officeart/2005/8/layout/default"/>
    <dgm:cxn modelId="{FD6AD640-4794-47E7-B7DB-C5D340C4B232}" type="presParOf" srcId="{43924458-1D38-4D9B-9762-A220320CDBCF}" destId="{EAFBBCC5-6A9C-4031-8FCB-E964B669D627}" srcOrd="25" destOrd="0" presId="urn:microsoft.com/office/officeart/2005/8/layout/default"/>
    <dgm:cxn modelId="{970010BD-67C5-40AA-9E99-5BCE62F97B80}" type="presParOf" srcId="{43924458-1D38-4D9B-9762-A220320CDBCF}" destId="{9D81D3A3-1CCF-4CA6-819E-893408E234A4}" srcOrd="26" destOrd="0" presId="urn:microsoft.com/office/officeart/2005/8/layout/default"/>
    <dgm:cxn modelId="{8F05CE9B-3141-44CA-A65B-5FA4AFC61AD6}" type="presParOf" srcId="{43924458-1D38-4D9B-9762-A220320CDBCF}" destId="{030C6FBD-DB5C-4AF8-AB64-0770802B30AC}" srcOrd="27" destOrd="0" presId="urn:microsoft.com/office/officeart/2005/8/layout/default"/>
    <dgm:cxn modelId="{9B30CE38-FBDB-4440-B1E2-0FA46EEC7C3D}" type="presParOf" srcId="{43924458-1D38-4D9B-9762-A220320CDBCF}" destId="{09D0C187-FAB2-4012-899F-3F6A843E1F7C}" srcOrd="28" destOrd="0" presId="urn:microsoft.com/office/officeart/2005/8/layout/default"/>
    <dgm:cxn modelId="{402267EF-FD21-4CE0-9D5C-4B50B3B88E02}" type="presParOf" srcId="{43924458-1D38-4D9B-9762-A220320CDBCF}" destId="{6C49DCC2-7726-42B3-A14A-071D27691B9E}" srcOrd="29" destOrd="0" presId="urn:microsoft.com/office/officeart/2005/8/layout/default"/>
    <dgm:cxn modelId="{23B6FABA-1A89-42FE-8B95-BBD428F5ECB7}" type="presParOf" srcId="{43924458-1D38-4D9B-9762-A220320CDBCF}" destId="{542454B9-4188-4976-B39E-C87C6F85D1A0}" srcOrd="30" destOrd="0" presId="urn:microsoft.com/office/officeart/2005/8/layout/default"/>
    <dgm:cxn modelId="{5FB7B28B-27BF-4943-B828-214D982007C6}" type="presParOf" srcId="{43924458-1D38-4D9B-9762-A220320CDBCF}" destId="{67A206A3-7633-4699-8DA7-2A9CA4FE084C}" srcOrd="31" destOrd="0" presId="urn:microsoft.com/office/officeart/2005/8/layout/default"/>
    <dgm:cxn modelId="{9E9B3FF6-5736-4261-B0C0-A40F1A7FD085}" type="presParOf" srcId="{43924458-1D38-4D9B-9762-A220320CDBCF}" destId="{D3466682-7351-4D66-BC34-E77D1E9ECC72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F5232-ED27-498C-A231-B45364884EA8}">
      <dsp:nvSpPr>
        <dsp:cNvPr id="0" name=""/>
        <dsp:cNvSpPr/>
      </dsp:nvSpPr>
      <dsp:spPr>
        <a:xfrm>
          <a:off x="1518" y="128329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Activity days </a:t>
          </a:r>
        </a:p>
      </dsp:txBody>
      <dsp:txXfrm>
        <a:off x="1518" y="128329"/>
        <a:ext cx="1204317" cy="722590"/>
      </dsp:txXfrm>
    </dsp:sp>
    <dsp:sp modelId="{16BF2ABF-0360-4513-B64D-780F30EEC277}">
      <dsp:nvSpPr>
        <dsp:cNvPr id="0" name=""/>
        <dsp:cNvSpPr/>
      </dsp:nvSpPr>
      <dsp:spPr>
        <a:xfrm>
          <a:off x="1326266" y="128329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Yoga</a:t>
          </a:r>
        </a:p>
      </dsp:txBody>
      <dsp:txXfrm>
        <a:off x="1326266" y="128329"/>
        <a:ext cx="1204317" cy="722590"/>
      </dsp:txXfrm>
    </dsp:sp>
    <dsp:sp modelId="{BFEB1D0E-6670-400C-9433-3927ADE8467D}">
      <dsp:nvSpPr>
        <dsp:cNvPr id="0" name=""/>
        <dsp:cNvSpPr/>
      </dsp:nvSpPr>
      <dsp:spPr>
        <a:xfrm>
          <a:off x="2651015" y="128329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Crawley sings </a:t>
          </a:r>
        </a:p>
      </dsp:txBody>
      <dsp:txXfrm>
        <a:off x="2651015" y="128329"/>
        <a:ext cx="1204317" cy="722590"/>
      </dsp:txXfrm>
    </dsp:sp>
    <dsp:sp modelId="{C3871A19-0CEB-4B95-80E2-1D26DFF5F6B6}">
      <dsp:nvSpPr>
        <dsp:cNvPr id="0" name=""/>
        <dsp:cNvSpPr/>
      </dsp:nvSpPr>
      <dsp:spPr>
        <a:xfrm>
          <a:off x="3975764" y="128329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Extra curricular clubs </a:t>
          </a:r>
        </a:p>
      </dsp:txBody>
      <dsp:txXfrm>
        <a:off x="3975764" y="128329"/>
        <a:ext cx="1204317" cy="722590"/>
      </dsp:txXfrm>
    </dsp:sp>
    <dsp:sp modelId="{4514EA7B-7C61-4091-88DB-CF4E208A92D4}">
      <dsp:nvSpPr>
        <dsp:cNvPr id="0" name=""/>
        <dsp:cNvSpPr/>
      </dsp:nvSpPr>
      <dsp:spPr>
        <a:xfrm>
          <a:off x="1518" y="971351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Cricket </a:t>
          </a:r>
          <a:r>
            <a:rPr lang="en-GB" sz="1400" kern="1200"/>
            <a:t>club</a:t>
          </a:r>
          <a:endParaRPr lang="en-US" sz="1400" kern="1200"/>
        </a:p>
      </dsp:txBody>
      <dsp:txXfrm>
        <a:off x="1518" y="971351"/>
        <a:ext cx="1204317" cy="722590"/>
      </dsp:txXfrm>
    </dsp:sp>
    <dsp:sp modelId="{0AB3A847-AA28-4BFA-9E35-0156821FFE16}">
      <dsp:nvSpPr>
        <dsp:cNvPr id="0" name=""/>
        <dsp:cNvSpPr/>
      </dsp:nvSpPr>
      <dsp:spPr>
        <a:xfrm>
          <a:off x="1326266" y="971351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Football </a:t>
          </a:r>
        </a:p>
      </dsp:txBody>
      <dsp:txXfrm>
        <a:off x="1326266" y="971351"/>
        <a:ext cx="1204317" cy="722590"/>
      </dsp:txXfrm>
    </dsp:sp>
    <dsp:sp modelId="{6729BDA1-BB94-4C3C-913F-6BD8BEBA6459}">
      <dsp:nvSpPr>
        <dsp:cNvPr id="0" name=""/>
        <dsp:cNvSpPr/>
      </dsp:nvSpPr>
      <dsp:spPr>
        <a:xfrm>
          <a:off x="2651015" y="971351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Music </a:t>
          </a:r>
        </a:p>
      </dsp:txBody>
      <dsp:txXfrm>
        <a:off x="2651015" y="971351"/>
        <a:ext cx="1204317" cy="722590"/>
      </dsp:txXfrm>
    </dsp:sp>
    <dsp:sp modelId="{D20DAD5A-BD7A-4035-9321-AFC455B0E2D3}">
      <dsp:nvSpPr>
        <dsp:cNvPr id="0" name=""/>
        <dsp:cNvSpPr/>
      </dsp:nvSpPr>
      <dsp:spPr>
        <a:xfrm>
          <a:off x="3975764" y="971351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Choir </a:t>
          </a:r>
        </a:p>
      </dsp:txBody>
      <dsp:txXfrm>
        <a:off x="3975764" y="971351"/>
        <a:ext cx="1204317" cy="722590"/>
      </dsp:txXfrm>
    </dsp:sp>
    <dsp:sp modelId="{F7AD1D19-4CE9-494E-AEF0-7BB29FC67E0F}">
      <dsp:nvSpPr>
        <dsp:cNvPr id="0" name=""/>
        <dsp:cNvSpPr/>
      </dsp:nvSpPr>
      <dsp:spPr>
        <a:xfrm>
          <a:off x="1518" y="1814373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Computer club</a:t>
          </a:r>
        </a:p>
      </dsp:txBody>
      <dsp:txXfrm>
        <a:off x="1518" y="1814373"/>
        <a:ext cx="1204317" cy="722590"/>
      </dsp:txXfrm>
    </dsp:sp>
    <dsp:sp modelId="{43B8CA5A-0B37-49CA-8579-B840AA173CCD}">
      <dsp:nvSpPr>
        <dsp:cNvPr id="0" name=""/>
        <dsp:cNvSpPr/>
      </dsp:nvSpPr>
      <dsp:spPr>
        <a:xfrm>
          <a:off x="1326266" y="1814373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Swimming </a:t>
          </a:r>
        </a:p>
      </dsp:txBody>
      <dsp:txXfrm>
        <a:off x="1326266" y="1814373"/>
        <a:ext cx="1204317" cy="722590"/>
      </dsp:txXfrm>
    </dsp:sp>
    <dsp:sp modelId="{C30FA2B1-8870-476F-842A-625AB0402A8C}">
      <dsp:nvSpPr>
        <dsp:cNvPr id="0" name=""/>
        <dsp:cNvSpPr/>
      </dsp:nvSpPr>
      <dsp:spPr>
        <a:xfrm>
          <a:off x="2651015" y="1814373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External visitors </a:t>
          </a:r>
        </a:p>
      </dsp:txBody>
      <dsp:txXfrm>
        <a:off x="2651015" y="1814373"/>
        <a:ext cx="1204317" cy="722590"/>
      </dsp:txXfrm>
    </dsp:sp>
    <dsp:sp modelId="{3151D467-1FC6-439C-8A1B-003A8C18578C}">
      <dsp:nvSpPr>
        <dsp:cNvPr id="0" name=""/>
        <dsp:cNvSpPr/>
      </dsp:nvSpPr>
      <dsp:spPr>
        <a:xfrm>
          <a:off x="3975764" y="1814373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Life skills </a:t>
          </a:r>
        </a:p>
      </dsp:txBody>
      <dsp:txXfrm>
        <a:off x="3975764" y="1814373"/>
        <a:ext cx="1204317" cy="722590"/>
      </dsp:txXfrm>
    </dsp:sp>
    <dsp:sp modelId="{BF3672CB-CEF1-4B30-8989-B3F88708A879}">
      <dsp:nvSpPr>
        <dsp:cNvPr id="0" name=""/>
        <dsp:cNvSpPr/>
      </dsp:nvSpPr>
      <dsp:spPr>
        <a:xfrm>
          <a:off x="1518" y="2657395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Community visits </a:t>
          </a:r>
        </a:p>
      </dsp:txBody>
      <dsp:txXfrm>
        <a:off x="1518" y="2657395"/>
        <a:ext cx="1204317" cy="722590"/>
      </dsp:txXfrm>
    </dsp:sp>
    <dsp:sp modelId="{9D81D3A3-1CCF-4CA6-819E-893408E234A4}">
      <dsp:nvSpPr>
        <dsp:cNvPr id="0" name=""/>
        <dsp:cNvSpPr/>
      </dsp:nvSpPr>
      <dsp:spPr>
        <a:xfrm>
          <a:off x="1326266" y="2657395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Arts club / Trips  </a:t>
          </a:r>
        </a:p>
      </dsp:txBody>
      <dsp:txXfrm>
        <a:off x="1326266" y="2657395"/>
        <a:ext cx="1204317" cy="722590"/>
      </dsp:txXfrm>
    </dsp:sp>
    <dsp:sp modelId="{09D0C187-FAB2-4012-899F-3F6A843E1F7C}">
      <dsp:nvSpPr>
        <dsp:cNvPr id="0" name=""/>
        <dsp:cNvSpPr/>
      </dsp:nvSpPr>
      <dsp:spPr>
        <a:xfrm>
          <a:off x="2651015" y="2657395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Winter Lights </a:t>
          </a:r>
        </a:p>
      </dsp:txBody>
      <dsp:txXfrm>
        <a:off x="2651015" y="2657395"/>
        <a:ext cx="1204317" cy="722590"/>
      </dsp:txXfrm>
    </dsp:sp>
    <dsp:sp modelId="{542454B9-4188-4976-B39E-C87C6F85D1A0}">
      <dsp:nvSpPr>
        <dsp:cNvPr id="0" name=""/>
        <dsp:cNvSpPr/>
      </dsp:nvSpPr>
      <dsp:spPr>
        <a:xfrm>
          <a:off x="3975764" y="2657395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Enterprise activities  </a:t>
          </a:r>
        </a:p>
      </dsp:txBody>
      <dsp:txXfrm>
        <a:off x="3975764" y="2657395"/>
        <a:ext cx="1204317" cy="722590"/>
      </dsp:txXfrm>
    </dsp:sp>
    <dsp:sp modelId="{D3466682-7351-4D66-BC34-E77D1E9ECC72}">
      <dsp:nvSpPr>
        <dsp:cNvPr id="0" name=""/>
        <dsp:cNvSpPr/>
      </dsp:nvSpPr>
      <dsp:spPr>
        <a:xfrm>
          <a:off x="1988641" y="3500417"/>
          <a:ext cx="1204317" cy="722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list goes on……</a:t>
          </a:r>
        </a:p>
      </dsp:txBody>
      <dsp:txXfrm>
        <a:off x="1988641" y="3500417"/>
        <a:ext cx="1204317" cy="722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25097" y="6356349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95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27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45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4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9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5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2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1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5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3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3507-5857-4F64-923D-A01DD7A2D0C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5688-F0D1-4FD7-8AAE-EA6E18C7804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13"/>
          <a:srcRect l="9129" t="7376" r="70579" b="74957"/>
          <a:stretch/>
        </p:blipFill>
        <p:spPr bwMode="auto">
          <a:xfrm>
            <a:off x="4174077" y="5821528"/>
            <a:ext cx="3843845" cy="890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880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sz="5100" dirty="0"/>
              <a:t>Manor Green College</a:t>
            </a:r>
            <a:br>
              <a:rPr lang="en-GB" sz="5100" dirty="0"/>
            </a:br>
            <a:endParaRPr lang="en-GB" sz="5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GB" dirty="0"/>
              <a:t>New Parents Information Session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767AE-0701-4866-AB25-4756A37E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00" y="959535"/>
            <a:ext cx="3132689" cy="46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Monitoring progress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73" y="0"/>
            <a:ext cx="2908349" cy="3907536"/>
          </a:xfrm>
          <a:prstGeom prst="rect">
            <a:avLst/>
          </a:pr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53" y="4149598"/>
            <a:ext cx="3132302" cy="20988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Annual Review</a:t>
            </a:r>
          </a:p>
          <a:p>
            <a:r>
              <a:rPr lang="en-US" sz="2200" dirty="0"/>
              <a:t>Parent Conversations </a:t>
            </a:r>
          </a:p>
          <a:p>
            <a:r>
              <a:rPr lang="en-US" sz="2200" dirty="0"/>
              <a:t>Earwig </a:t>
            </a:r>
          </a:p>
          <a:p>
            <a:r>
              <a:rPr lang="en-US" sz="2200" dirty="0"/>
              <a:t>Annual Progress Report </a:t>
            </a:r>
          </a:p>
          <a:p>
            <a:r>
              <a:rPr lang="en-US" sz="2200" dirty="0"/>
              <a:t>If you need to discuss your child please contact class teacher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3594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 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15031B3-B680-3438-C7B2-E34BD5287A7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E05264E-E07C-487A-9827-6FFA8D91BD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1328352"/>
            <a:ext cx="2394912" cy="179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112" y="1328352"/>
            <a:ext cx="2387610" cy="179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90E14-AD35-4197-8A0D-C0347606A1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315" b="3969"/>
          <a:stretch/>
        </p:blipFill>
        <p:spPr>
          <a:xfrm>
            <a:off x="6172199" y="3053585"/>
            <a:ext cx="1878260" cy="1796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40557-4CBF-429D-82FF-26813C2ABE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258"/>
          <a:stretch/>
        </p:blipFill>
        <p:spPr>
          <a:xfrm>
            <a:off x="8050460" y="3053424"/>
            <a:ext cx="1798215" cy="179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69130-9276-41F1-B6C9-776AFEAE5F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495" r="12782"/>
          <a:stretch/>
        </p:blipFill>
        <p:spPr>
          <a:xfrm>
            <a:off x="9658631" y="3053423"/>
            <a:ext cx="1296091" cy="17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6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 College Partnership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7364" y="1394399"/>
            <a:ext cx="4087368" cy="40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7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6600"/>
              <a:t>Vision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sz="2200" dirty="0"/>
              <a:t>The core purpose of MGC is to discover and develop every student’s potential in preparation for their adult life, and our fundamental belief is that happy learners, learn better.</a:t>
            </a:r>
          </a:p>
          <a:p>
            <a:r>
              <a:rPr lang="en-US" sz="2200" dirty="0"/>
              <a:t>Independence </a:t>
            </a:r>
          </a:p>
          <a:p>
            <a:r>
              <a:rPr lang="en-US" sz="2200" dirty="0"/>
              <a:t>Learning </a:t>
            </a:r>
          </a:p>
          <a:p>
            <a:r>
              <a:rPr lang="en-US" sz="2200" dirty="0"/>
              <a:t>Social understanding </a:t>
            </a:r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75" r="3" b="40643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5810F-FCB5-4311-90A0-F65EC814A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137" y="17724"/>
            <a:ext cx="3173815" cy="42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What can you expect from us….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A dedicated staff team </a:t>
            </a:r>
          </a:p>
          <a:p>
            <a:r>
              <a:rPr lang="en-US" sz="2200" dirty="0"/>
              <a:t>A safe environment for your child to develop</a:t>
            </a:r>
          </a:p>
          <a:p>
            <a:r>
              <a:rPr lang="en-US" sz="2200" dirty="0"/>
              <a:t>Communication </a:t>
            </a:r>
          </a:p>
          <a:p>
            <a:r>
              <a:rPr lang="en-US" sz="2200" dirty="0"/>
              <a:t>Enrichment</a:t>
            </a:r>
          </a:p>
          <a:p>
            <a:r>
              <a:rPr lang="en-US" sz="2200" dirty="0"/>
              <a:t>Learning tailored to your child’s individual needs</a:t>
            </a:r>
          </a:p>
          <a:p>
            <a:r>
              <a:rPr lang="en-US" sz="2200" dirty="0"/>
              <a:t>Support and preparation for their next steps </a:t>
            </a:r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11EF-D76F-42F2-8651-82DF9B5D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/>
          <a:lstStyle/>
          <a:p>
            <a:r>
              <a:rPr lang="en-US" dirty="0"/>
              <a:t>Curriculum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94CC2-CCAE-4134-9C40-04B4E3399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233" y="2058712"/>
            <a:ext cx="9525000" cy="4291754"/>
          </a:xfrm>
        </p:spPr>
        <p:txBody>
          <a:bodyPr>
            <a:normAutofit/>
          </a:bodyPr>
          <a:lstStyle/>
          <a:p>
            <a:r>
              <a:rPr lang="en-US" sz="2400" dirty="0"/>
              <a:t>Class Teacher </a:t>
            </a:r>
          </a:p>
          <a:p>
            <a:r>
              <a:rPr lang="en-US" sz="2400" dirty="0"/>
              <a:t>Specialist Classes </a:t>
            </a:r>
          </a:p>
          <a:p>
            <a:pPr marL="0" indent="0">
              <a:buNone/>
            </a:pPr>
            <a:r>
              <a:rPr lang="en-US" sz="2400" dirty="0"/>
              <a:t>Food Technology</a:t>
            </a:r>
          </a:p>
          <a:p>
            <a:pPr marL="0" indent="0">
              <a:buNone/>
            </a:pPr>
            <a:r>
              <a:rPr lang="en-US" sz="2400" dirty="0"/>
              <a:t>Art</a:t>
            </a:r>
          </a:p>
          <a:p>
            <a:pPr marL="0" indent="0">
              <a:buNone/>
            </a:pPr>
            <a:r>
              <a:rPr lang="en-US" sz="2400" dirty="0"/>
              <a:t>DT</a:t>
            </a:r>
          </a:p>
          <a:p>
            <a:pPr marL="0" indent="0">
              <a:buNone/>
            </a:pPr>
            <a:r>
              <a:rPr lang="en-US" sz="2400" dirty="0"/>
              <a:t>PE</a:t>
            </a:r>
          </a:p>
          <a:p>
            <a:pPr marL="0" indent="0">
              <a:buNone/>
            </a:pPr>
            <a:r>
              <a:rPr lang="en-US" sz="2400" dirty="0"/>
              <a:t>Forest Schools </a:t>
            </a:r>
          </a:p>
          <a:p>
            <a:pPr marL="0" indent="0">
              <a:buNone/>
            </a:pPr>
            <a:r>
              <a:rPr lang="en-US" sz="2400" dirty="0"/>
              <a:t>Life Skills </a:t>
            </a:r>
          </a:p>
          <a:p>
            <a:r>
              <a:rPr lang="en-US" sz="2400" dirty="0"/>
              <a:t>Curriculum Maps on the college Website 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44392-9AA5-4EBE-A963-2710B7F6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12" y="302003"/>
            <a:ext cx="2029088" cy="270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F8325-636E-481B-8E44-BCDFD17F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10" y="302003"/>
            <a:ext cx="1987317" cy="270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BBCCA-3C41-4E78-BF07-8CE9EAE19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10" y="3171038"/>
            <a:ext cx="4312990" cy="28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Staff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EBC3AA-A47E-4406-A728-95CB88AB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50" t="14842" r="29807" b="6687"/>
          <a:stretch/>
        </p:blipFill>
        <p:spPr>
          <a:xfrm>
            <a:off x="5681115" y="640080"/>
            <a:ext cx="516097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768A2D3-9686-4E59-9FE9-D382B6448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788" t="36848" r="9360" b="28078"/>
          <a:stretch/>
        </p:blipFill>
        <p:spPr>
          <a:xfrm>
            <a:off x="643467" y="729670"/>
            <a:ext cx="10905066" cy="53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851CA-D4F2-40A4-99D6-06BEB2B0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MGC Pastoral Team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1BFAD8-869C-4FDC-B535-65B4C3D22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84" t="50544" r="30514" b="19428"/>
          <a:stretch/>
        </p:blipFill>
        <p:spPr>
          <a:xfrm>
            <a:off x="4654296" y="1903446"/>
            <a:ext cx="7214616" cy="30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34858"/>
            <a:ext cx="4818888" cy="791417"/>
          </a:xfrm>
        </p:spPr>
        <p:txBody>
          <a:bodyPr anchor="b">
            <a:normAutofit fontScale="90000"/>
          </a:bodyPr>
          <a:lstStyle/>
          <a:p>
            <a:r>
              <a:rPr lang="en-GB" sz="5400" dirty="0"/>
              <a:t>Start of Term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1434517"/>
            <a:ext cx="4818888" cy="4774259"/>
          </a:xfrm>
        </p:spPr>
        <p:txBody>
          <a:bodyPr anchor="t">
            <a:normAutofit/>
          </a:bodyPr>
          <a:lstStyle/>
          <a:p>
            <a:r>
              <a:rPr lang="en-GB" sz="1100" dirty="0"/>
              <a:t>Following the summer break, we are having three Inset Days to allow for staff mandatory training and these are:</a:t>
            </a:r>
          </a:p>
          <a:p>
            <a:pPr lvl="0"/>
            <a:r>
              <a:rPr lang="en-GB" sz="1100" b="1" dirty="0"/>
              <a:t>Friday 1</a:t>
            </a:r>
            <a:r>
              <a:rPr lang="en-GB" sz="1100" b="1" baseline="30000" dirty="0"/>
              <a:t>st</a:t>
            </a:r>
            <a:r>
              <a:rPr lang="en-GB" sz="1100" b="1" dirty="0"/>
              <a:t> September</a:t>
            </a:r>
            <a:endParaRPr lang="en-GB" sz="1100" dirty="0"/>
          </a:p>
          <a:p>
            <a:pPr lvl="0"/>
            <a:r>
              <a:rPr lang="en-GB" sz="1100" b="1" dirty="0"/>
              <a:t>Monday 4</a:t>
            </a:r>
            <a:r>
              <a:rPr lang="en-GB" sz="1100" b="1" baseline="30000" dirty="0"/>
              <a:t>th</a:t>
            </a:r>
            <a:r>
              <a:rPr lang="en-GB" sz="1100" b="1" dirty="0"/>
              <a:t> September</a:t>
            </a:r>
            <a:endParaRPr lang="en-GB" sz="1100" dirty="0"/>
          </a:p>
          <a:p>
            <a:pPr lvl="0"/>
            <a:r>
              <a:rPr lang="en-GB" sz="1100" b="1" dirty="0"/>
              <a:t>Tuesday 5</a:t>
            </a:r>
            <a:r>
              <a:rPr lang="en-GB" sz="1100" b="1" baseline="30000" dirty="0"/>
              <a:t>th</a:t>
            </a:r>
            <a:r>
              <a:rPr lang="en-GB" sz="1100" b="1" dirty="0"/>
              <a:t> September</a:t>
            </a:r>
            <a:endParaRPr lang="en-GB" sz="1100" dirty="0"/>
          </a:p>
          <a:p>
            <a:pPr marL="0" indent="0">
              <a:buNone/>
            </a:pPr>
            <a:endParaRPr lang="en-GB" sz="1100" dirty="0"/>
          </a:p>
          <a:p>
            <a:r>
              <a:rPr lang="en-GB" sz="1100" dirty="0"/>
              <a:t>There will be a staggered return of students as follows:</a:t>
            </a:r>
          </a:p>
          <a:p>
            <a:pPr marL="0" lvl="0" indent="0">
              <a:buNone/>
            </a:pPr>
            <a:r>
              <a:rPr lang="en-GB" sz="1100" b="1" dirty="0"/>
              <a:t>Wednesday 6th September</a:t>
            </a:r>
            <a:r>
              <a:rPr lang="en-GB" sz="1100" dirty="0"/>
              <a:t> - </a:t>
            </a:r>
            <a:r>
              <a:rPr lang="en-GB" sz="1100" b="1" dirty="0"/>
              <a:t>YEAR 7 </a:t>
            </a:r>
            <a:r>
              <a:rPr lang="en-GB" sz="1100" dirty="0"/>
              <a:t>students and </a:t>
            </a:r>
            <a:r>
              <a:rPr lang="en-GB" sz="1100" b="1" dirty="0"/>
              <a:t>HIGH NEEDS CLASSES (3CA, 3CB, 3KL, 5SM)</a:t>
            </a:r>
            <a:r>
              <a:rPr lang="en-GB" sz="1100" dirty="0"/>
              <a:t> return to the College.</a:t>
            </a:r>
          </a:p>
          <a:p>
            <a:pPr marL="0" lvl="0" indent="0">
              <a:buNone/>
            </a:pPr>
            <a:r>
              <a:rPr lang="en-GB" sz="1100" b="1" dirty="0"/>
              <a:t>Thursday 7th September – ALL REMAINING STUDENTS </a:t>
            </a:r>
            <a:r>
              <a:rPr lang="en-GB" sz="1100" dirty="0"/>
              <a:t>return to the College.</a:t>
            </a:r>
          </a:p>
          <a:p>
            <a:pPr marL="0" indent="0">
              <a:buNone/>
            </a:pPr>
            <a:endParaRPr lang="en-GB" sz="1100" dirty="0"/>
          </a:p>
          <a:p>
            <a:r>
              <a:rPr lang="en-GB" sz="1100" dirty="0"/>
              <a:t>Please see a reminder of the start and end of day arrangements:</a:t>
            </a:r>
          </a:p>
          <a:p>
            <a:r>
              <a:rPr lang="en-GB" sz="1100" b="1" dirty="0"/>
              <a:t>8:45am              Parents drop off</a:t>
            </a:r>
            <a:endParaRPr lang="en-GB" sz="1100" dirty="0"/>
          </a:p>
          <a:p>
            <a:r>
              <a:rPr lang="en-GB" sz="1100" b="1" dirty="0"/>
              <a:t>8:55 - 9:20am  Transport drop off</a:t>
            </a:r>
            <a:r>
              <a:rPr lang="en-GB" sz="1100" dirty="0"/>
              <a:t> </a:t>
            </a:r>
          </a:p>
          <a:p>
            <a:r>
              <a:rPr lang="en-GB" sz="1100" b="1" dirty="0"/>
              <a:t>2:45pm              Early authorised parent collections</a:t>
            </a:r>
            <a:endParaRPr lang="en-GB" sz="1100" dirty="0"/>
          </a:p>
          <a:p>
            <a:r>
              <a:rPr lang="en-GB" sz="1100" b="1" dirty="0"/>
              <a:t>3:00pm              Parent collections</a:t>
            </a:r>
            <a:endParaRPr lang="en-GB" sz="1100" dirty="0"/>
          </a:p>
          <a:p>
            <a:r>
              <a:rPr lang="en-GB" sz="1100" b="1" dirty="0"/>
              <a:t>3:10 - 3:40pm  Transport collections​</a:t>
            </a:r>
            <a:endParaRPr lang="en-GB" sz="1100" dirty="0"/>
          </a:p>
          <a:p>
            <a:pPr marL="0" indent="0">
              <a:buNone/>
            </a:pPr>
            <a:endParaRPr lang="en-GB" sz="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44667"/>
            <a:ext cx="5458968" cy="41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2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400"/>
              <a:t>Communication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000"/>
              <a:t>Class Dojo</a:t>
            </a:r>
          </a:p>
          <a:p>
            <a:r>
              <a:rPr lang="en-US" sz="2000"/>
              <a:t>Email </a:t>
            </a:r>
          </a:p>
          <a:p>
            <a:r>
              <a:rPr lang="en-US" sz="2000"/>
              <a:t>School gateway (We need you to sign up to this) </a:t>
            </a:r>
          </a:p>
          <a:p>
            <a:r>
              <a:rPr lang="en-US" sz="2000"/>
              <a:t>Phone calls </a:t>
            </a:r>
          </a:p>
          <a:p>
            <a:r>
              <a:rPr lang="en-US" sz="2000"/>
              <a:t>Class team</a:t>
            </a:r>
          </a:p>
          <a:p>
            <a:r>
              <a:rPr lang="en-US" sz="2000"/>
              <a:t>Key stage leaders </a:t>
            </a:r>
          </a:p>
          <a:p>
            <a:r>
              <a:rPr lang="en-US" sz="2000"/>
              <a:t>Partnership team </a:t>
            </a:r>
          </a:p>
          <a:p>
            <a:r>
              <a:rPr lang="en-US" sz="2000"/>
              <a:t>Pastoral Officer</a:t>
            </a:r>
            <a:endParaRPr lang="en-GB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040701"/>
            <a:ext cx="5458968" cy="47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7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310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Manor Green College </vt:lpstr>
      <vt:lpstr>Vision </vt:lpstr>
      <vt:lpstr>What can you expect from us….</vt:lpstr>
      <vt:lpstr>Curriculum </vt:lpstr>
      <vt:lpstr>Key Staff </vt:lpstr>
      <vt:lpstr>PowerPoint Presentation</vt:lpstr>
      <vt:lpstr>MGC Pastoral Team</vt:lpstr>
      <vt:lpstr>Start of Term</vt:lpstr>
      <vt:lpstr>Communication </vt:lpstr>
      <vt:lpstr>Monitoring progress</vt:lpstr>
      <vt:lpstr>Enrichment </vt:lpstr>
      <vt:lpstr>Home College Partnership</vt:lpstr>
    </vt:vector>
  </TitlesOfParts>
  <Company>JSPC Computer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Manor Green College</dc:title>
  <dc:creator>Tom Smith</dc:creator>
  <cp:lastModifiedBy>SBM</cp:lastModifiedBy>
  <cp:revision>26</cp:revision>
  <dcterms:created xsi:type="dcterms:W3CDTF">2019-07-15T20:38:32Z</dcterms:created>
  <dcterms:modified xsi:type="dcterms:W3CDTF">2023-07-17T09:09:43Z</dcterms:modified>
</cp:coreProperties>
</file>