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handoutMasterIdLst>
    <p:handoutMasterId r:id="rId7"/>
  </p:handoutMasterIdLst>
  <p:sldIdLst>
    <p:sldId id="256" r:id="rId2"/>
    <p:sldId id="261" r:id="rId3"/>
    <p:sldId id="288" r:id="rId4"/>
    <p:sldId id="289" r:id="rId5"/>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060"/>
    <a:srgbClr val="FFFFCC"/>
    <a:srgbClr val="FFFF66"/>
    <a:srgbClr val="EAAB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84" d="100"/>
          <a:sy n="84" d="100"/>
        </p:scale>
        <p:origin x="850" y="101"/>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13C1F741-0A8C-4283-B420-E72CDE8088BF}" type="datetimeFigureOut">
              <a:rPr lang="en-GB" smtClean="0"/>
              <a:t>11/09/2023</a:t>
            </a:fld>
            <a:endParaRPr lang="en-GB"/>
          </a:p>
        </p:txBody>
      </p:sp>
      <p:sp>
        <p:nvSpPr>
          <p:cNvPr id="4" name="Footer Placeholder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E481F75-1F7B-4B3C-B3B5-0FE1CE541434}" type="slidenum">
              <a:rPr lang="en-GB" smtClean="0"/>
              <a:t>‹#›</a:t>
            </a:fld>
            <a:endParaRPr lang="en-GB"/>
          </a:p>
        </p:txBody>
      </p:sp>
    </p:spTree>
    <p:extLst>
      <p:ext uri="{BB962C8B-B14F-4D97-AF65-F5344CB8AC3E}">
        <p14:creationId xmlns:p14="http://schemas.microsoft.com/office/powerpoint/2010/main" val="20265381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7B7ED8A-7D6D-467F-80F1-3915E97E3628}" type="datetimeFigureOut">
              <a:rPr lang="en-GB" smtClean="0"/>
              <a:t>11/09/2023</a:t>
            </a:fld>
            <a:endParaRPr lang="en-GB"/>
          </a:p>
        </p:txBody>
      </p:sp>
      <p:sp>
        <p:nvSpPr>
          <p:cNvPr id="4" name="Slide Image Placeholder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43996046-2237-470D-B70B-6D1FF12F13D4}" type="slidenum">
              <a:rPr lang="en-GB" smtClean="0"/>
              <a:t>‹#›</a:t>
            </a:fld>
            <a:endParaRPr lang="en-GB"/>
          </a:p>
        </p:txBody>
      </p:sp>
    </p:spTree>
    <p:extLst>
      <p:ext uri="{BB962C8B-B14F-4D97-AF65-F5344CB8AC3E}">
        <p14:creationId xmlns:p14="http://schemas.microsoft.com/office/powerpoint/2010/main" val="17901339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3361229-D7FD-4689-984F-C726F8577AC7}" type="datetime1">
              <a:rPr lang="en-GB" smtClean="0"/>
              <a:t>11/09/2023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8E681A-AD4E-4225-9085-BC0BD6BC570D}" type="slidenum">
              <a:rPr lang="en-GB" smtClean="0"/>
              <a:t>‹#›</a:t>
            </a:fld>
            <a:endParaRPr lang="en-GB"/>
          </a:p>
        </p:txBody>
      </p:sp>
    </p:spTree>
    <p:extLst>
      <p:ext uri="{BB962C8B-B14F-4D97-AF65-F5344CB8AC3E}">
        <p14:creationId xmlns:p14="http://schemas.microsoft.com/office/powerpoint/2010/main" val="42479836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CF6DB76-E806-4D62-9873-B9CE73B82AF1}" type="datetime1">
              <a:rPr lang="en-GB" smtClean="0"/>
              <a:t>11/09/2023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8E681A-AD4E-4225-9085-BC0BD6BC570D}" type="slidenum">
              <a:rPr lang="en-GB" smtClean="0"/>
              <a:t>‹#›</a:t>
            </a:fld>
            <a:endParaRPr lang="en-GB"/>
          </a:p>
        </p:txBody>
      </p:sp>
    </p:spTree>
    <p:extLst>
      <p:ext uri="{BB962C8B-B14F-4D97-AF65-F5344CB8AC3E}">
        <p14:creationId xmlns:p14="http://schemas.microsoft.com/office/powerpoint/2010/main" val="42029820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693DAD4-8454-4C84-A009-651E303F50F9}" type="datetime1">
              <a:rPr lang="en-GB" smtClean="0"/>
              <a:t>11/09/2023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8E681A-AD4E-4225-9085-BC0BD6BC570D}" type="slidenum">
              <a:rPr lang="en-GB" smtClean="0"/>
              <a:t>‹#›</a:t>
            </a:fld>
            <a:endParaRPr lang="en-GB"/>
          </a:p>
        </p:txBody>
      </p:sp>
    </p:spTree>
    <p:extLst>
      <p:ext uri="{BB962C8B-B14F-4D97-AF65-F5344CB8AC3E}">
        <p14:creationId xmlns:p14="http://schemas.microsoft.com/office/powerpoint/2010/main" val="26976112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0353BA0-55C5-4C9A-9E93-6B4C8B132F1F}" type="datetime1">
              <a:rPr lang="en-GB" smtClean="0"/>
              <a:t>11/09/2023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8E681A-AD4E-4225-9085-BC0BD6BC570D}" type="slidenum">
              <a:rPr lang="en-GB" smtClean="0"/>
              <a:t>‹#›</a:t>
            </a:fld>
            <a:endParaRPr lang="en-GB"/>
          </a:p>
        </p:txBody>
      </p:sp>
    </p:spTree>
    <p:extLst>
      <p:ext uri="{BB962C8B-B14F-4D97-AF65-F5344CB8AC3E}">
        <p14:creationId xmlns:p14="http://schemas.microsoft.com/office/powerpoint/2010/main" val="5211970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9A1535-9F99-4D05-8708-F603CBAA9F65}" type="datetime1">
              <a:rPr lang="en-GB" smtClean="0"/>
              <a:t>11/09/2023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8E681A-AD4E-4225-9085-BC0BD6BC570D}" type="slidenum">
              <a:rPr lang="en-GB" smtClean="0"/>
              <a:t>‹#›</a:t>
            </a:fld>
            <a:endParaRPr lang="en-GB"/>
          </a:p>
        </p:txBody>
      </p:sp>
    </p:spTree>
    <p:extLst>
      <p:ext uri="{BB962C8B-B14F-4D97-AF65-F5344CB8AC3E}">
        <p14:creationId xmlns:p14="http://schemas.microsoft.com/office/powerpoint/2010/main" val="13255224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6BE69D5-BE2E-457F-BB13-4AD01EE89D30}" type="datetime1">
              <a:rPr lang="en-GB" smtClean="0"/>
              <a:t>11/09/2023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68E681A-AD4E-4225-9085-BC0BD6BC570D}" type="slidenum">
              <a:rPr lang="en-GB" smtClean="0"/>
              <a:t>‹#›</a:t>
            </a:fld>
            <a:endParaRPr lang="en-GB"/>
          </a:p>
        </p:txBody>
      </p:sp>
    </p:spTree>
    <p:extLst>
      <p:ext uri="{BB962C8B-B14F-4D97-AF65-F5344CB8AC3E}">
        <p14:creationId xmlns:p14="http://schemas.microsoft.com/office/powerpoint/2010/main" val="31293177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421D8DC-7AC4-4536-B1A8-463DE95BF83D}" type="datetime1">
              <a:rPr lang="en-GB" smtClean="0"/>
              <a:t>11/09/2023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68E681A-AD4E-4225-9085-BC0BD6BC570D}" type="slidenum">
              <a:rPr lang="en-GB" smtClean="0"/>
              <a:t>‹#›</a:t>
            </a:fld>
            <a:endParaRPr lang="en-GB"/>
          </a:p>
        </p:txBody>
      </p:sp>
    </p:spTree>
    <p:extLst>
      <p:ext uri="{BB962C8B-B14F-4D97-AF65-F5344CB8AC3E}">
        <p14:creationId xmlns:p14="http://schemas.microsoft.com/office/powerpoint/2010/main" val="23008231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51926CA-E0EA-4274-A10F-1F053EFA573B}" type="datetime1">
              <a:rPr lang="en-GB" smtClean="0"/>
              <a:t>11/09/2023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68E681A-AD4E-4225-9085-BC0BD6BC570D}" type="slidenum">
              <a:rPr lang="en-GB" smtClean="0"/>
              <a:t>‹#›</a:t>
            </a:fld>
            <a:endParaRPr lang="en-GB"/>
          </a:p>
        </p:txBody>
      </p:sp>
    </p:spTree>
    <p:extLst>
      <p:ext uri="{BB962C8B-B14F-4D97-AF65-F5344CB8AC3E}">
        <p14:creationId xmlns:p14="http://schemas.microsoft.com/office/powerpoint/2010/main" val="2978377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7344CB-3788-4C30-AA25-C5C2F34AAA03}" type="datetime1">
              <a:rPr lang="en-GB" smtClean="0"/>
              <a:t>11/09/2023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68E681A-AD4E-4225-9085-BC0BD6BC570D}" type="slidenum">
              <a:rPr lang="en-GB" smtClean="0"/>
              <a:t>‹#›</a:t>
            </a:fld>
            <a:endParaRPr lang="en-GB"/>
          </a:p>
        </p:txBody>
      </p:sp>
    </p:spTree>
    <p:extLst>
      <p:ext uri="{BB962C8B-B14F-4D97-AF65-F5344CB8AC3E}">
        <p14:creationId xmlns:p14="http://schemas.microsoft.com/office/powerpoint/2010/main" val="26173353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FEBBBDF-0344-424F-B399-66A2B79BF402}" type="datetime1">
              <a:rPr lang="en-GB" smtClean="0"/>
              <a:t>11/09/2023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68E681A-AD4E-4225-9085-BC0BD6BC570D}" type="slidenum">
              <a:rPr lang="en-GB" smtClean="0"/>
              <a:t>‹#›</a:t>
            </a:fld>
            <a:endParaRPr lang="en-GB"/>
          </a:p>
        </p:txBody>
      </p:sp>
    </p:spTree>
    <p:extLst>
      <p:ext uri="{BB962C8B-B14F-4D97-AF65-F5344CB8AC3E}">
        <p14:creationId xmlns:p14="http://schemas.microsoft.com/office/powerpoint/2010/main" val="5485853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E6F1C94-6C82-4D5B-B237-90D750E4D5AF}" type="datetime1">
              <a:rPr lang="en-GB" smtClean="0"/>
              <a:t>11/09/2023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68E681A-AD4E-4225-9085-BC0BD6BC570D}" type="slidenum">
              <a:rPr lang="en-GB" smtClean="0"/>
              <a:t>‹#›</a:t>
            </a:fld>
            <a:endParaRPr lang="en-GB"/>
          </a:p>
        </p:txBody>
      </p:sp>
    </p:spTree>
    <p:extLst>
      <p:ext uri="{BB962C8B-B14F-4D97-AF65-F5344CB8AC3E}">
        <p14:creationId xmlns:p14="http://schemas.microsoft.com/office/powerpoint/2010/main" val="3123848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C56C55-566D-49E9-A977-29EDF7D230C8}" type="datetime1">
              <a:rPr lang="en-GB" smtClean="0"/>
              <a:t>11/09/2023</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8E681A-AD4E-4225-9085-BC0BD6BC570D}" type="slidenum">
              <a:rPr lang="en-GB" smtClean="0"/>
              <a:t>‹#›</a:t>
            </a:fld>
            <a:endParaRPr lang="en-GB"/>
          </a:p>
        </p:txBody>
      </p:sp>
    </p:spTree>
    <p:extLst>
      <p:ext uri="{BB962C8B-B14F-4D97-AF65-F5344CB8AC3E}">
        <p14:creationId xmlns:p14="http://schemas.microsoft.com/office/powerpoint/2010/main" val="16041718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196411"/>
            <a:ext cx="9143999" cy="19997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ctrTitle"/>
          </p:nvPr>
        </p:nvSpPr>
        <p:spPr>
          <a:xfrm>
            <a:off x="239282" y="1974079"/>
            <a:ext cx="8383425" cy="1057320"/>
          </a:xfrm>
        </p:spPr>
        <p:txBody>
          <a:bodyPr>
            <a:noAutofit/>
          </a:bodyPr>
          <a:lstStyle/>
          <a:p>
            <a:r>
              <a:rPr lang="en-US" sz="11500" b="1" dirty="0" smtClean="0">
                <a:solidFill>
                  <a:schemeClr val="accent4">
                    <a:lumMod val="40000"/>
                    <a:lumOff val="60000"/>
                  </a:schemeClr>
                </a:solidFill>
              </a:rPr>
              <a:t>Student Voice</a:t>
            </a:r>
            <a:endParaRPr lang="en-GB" sz="11500" b="1" dirty="0">
              <a:solidFill>
                <a:schemeClr val="accent4">
                  <a:lumMod val="40000"/>
                  <a:lumOff val="60000"/>
                </a:schemeClr>
              </a:solidFill>
            </a:endParaRPr>
          </a:p>
        </p:txBody>
      </p:sp>
      <p:sp>
        <p:nvSpPr>
          <p:cNvPr id="3" name="Subtitle 2"/>
          <p:cNvSpPr>
            <a:spLocks noGrp="1"/>
          </p:cNvSpPr>
          <p:nvPr>
            <p:ph type="subTitle" idx="1"/>
          </p:nvPr>
        </p:nvSpPr>
        <p:spPr>
          <a:xfrm>
            <a:off x="-1194881" y="3809067"/>
            <a:ext cx="6858000" cy="1655762"/>
          </a:xfrm>
        </p:spPr>
        <p:txBody>
          <a:bodyPr>
            <a:normAutofit/>
          </a:bodyPr>
          <a:lstStyle/>
          <a:p>
            <a:r>
              <a:rPr lang="en-US" sz="3200" dirty="0" smtClean="0"/>
              <a:t>Election for Class Rep</a:t>
            </a:r>
          </a:p>
          <a:p>
            <a:r>
              <a:rPr lang="en-US" sz="3200" dirty="0" smtClean="0"/>
              <a:t>+ Deputy</a:t>
            </a:r>
            <a:endParaRPr lang="en-GB" sz="32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25953" y="3031399"/>
            <a:ext cx="5114286" cy="3800000"/>
          </a:xfrm>
          <a:prstGeom prst="rect">
            <a:avLst/>
          </a:prstGeom>
        </p:spPr>
      </p:pic>
    </p:spTree>
    <p:extLst>
      <p:ext uri="{BB962C8B-B14F-4D97-AF65-F5344CB8AC3E}">
        <p14:creationId xmlns:p14="http://schemas.microsoft.com/office/powerpoint/2010/main" val="16211896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2063369"/>
            <a:ext cx="7886700" cy="4351338"/>
          </a:xfrm>
          <a:solidFill>
            <a:srgbClr val="FFFFCC"/>
          </a:solidFill>
        </p:spPr>
        <p:txBody>
          <a:bodyPr>
            <a:normAutofit fontScale="92500" lnSpcReduction="20000"/>
          </a:bodyPr>
          <a:lstStyle/>
          <a:p>
            <a:r>
              <a:rPr lang="en-GB" sz="3600" dirty="0" smtClean="0"/>
              <a:t>Our </a:t>
            </a:r>
            <a:r>
              <a:rPr lang="en-GB" sz="3600" dirty="0"/>
              <a:t>school council is a formal group of pupils who act as representatives </a:t>
            </a:r>
            <a:r>
              <a:rPr lang="en-GB" sz="3600" dirty="0" smtClean="0"/>
              <a:t>for </a:t>
            </a:r>
            <a:r>
              <a:rPr lang="en-GB" sz="3600" dirty="0"/>
              <a:t>their </a:t>
            </a:r>
            <a:r>
              <a:rPr lang="en-GB" sz="3600" dirty="0" smtClean="0"/>
              <a:t>classmates</a:t>
            </a:r>
          </a:p>
          <a:p>
            <a:r>
              <a:rPr lang="en-US" sz="3600" dirty="0" smtClean="0"/>
              <a:t>This is led by Vanessa (Art) and Ladka (Pastoral)</a:t>
            </a:r>
          </a:p>
          <a:p>
            <a:pPr lvl="0"/>
            <a:r>
              <a:rPr lang="en-GB" sz="3600" dirty="0"/>
              <a:t>Each year, every class will normally elect two representatives to be members of the school council. </a:t>
            </a:r>
            <a:endParaRPr lang="en-GB" sz="3600" dirty="0" smtClean="0"/>
          </a:p>
          <a:p>
            <a:r>
              <a:rPr lang="en-GB" sz="3600" dirty="0" smtClean="0"/>
              <a:t>We meet once every half term to talk about </a:t>
            </a:r>
            <a:r>
              <a:rPr lang="en-GB" sz="3600" dirty="0"/>
              <a:t>school issues </a:t>
            </a:r>
            <a:endParaRPr lang="en-GB" sz="3600" dirty="0" smtClean="0"/>
          </a:p>
        </p:txBody>
      </p:sp>
      <p:grpSp>
        <p:nvGrpSpPr>
          <p:cNvPr id="8" name="Group 7"/>
          <p:cNvGrpSpPr/>
          <p:nvPr/>
        </p:nvGrpSpPr>
        <p:grpSpPr>
          <a:xfrm>
            <a:off x="1" y="0"/>
            <a:ext cx="9143999" cy="1655064"/>
            <a:chOff x="1" y="0"/>
            <a:chExt cx="9143999" cy="1655064"/>
          </a:xfrm>
        </p:grpSpPr>
        <p:sp>
          <p:nvSpPr>
            <p:cNvPr id="6" name="Rectangle 5"/>
            <p:cNvSpPr/>
            <p:nvPr/>
          </p:nvSpPr>
          <p:spPr>
            <a:xfrm>
              <a:off x="1" y="0"/>
              <a:ext cx="9143999" cy="1655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100"/>
            </a:p>
          </p:txBody>
        </p:sp>
        <p:sp>
          <p:nvSpPr>
            <p:cNvPr id="7" name="Title 1"/>
            <p:cNvSpPr txBox="1">
              <a:spLocks/>
            </p:cNvSpPr>
            <p:nvPr/>
          </p:nvSpPr>
          <p:spPr>
            <a:xfrm>
              <a:off x="150213" y="256460"/>
              <a:ext cx="8383425" cy="105732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7200" b="1" dirty="0" smtClean="0">
                  <a:solidFill>
                    <a:schemeClr val="accent4">
                      <a:lumMod val="40000"/>
                      <a:lumOff val="60000"/>
                    </a:schemeClr>
                  </a:solidFill>
                </a:rPr>
                <a:t>Student </a:t>
              </a:r>
              <a:r>
                <a:rPr lang="en-US" sz="7200" b="1" dirty="0" smtClean="0">
                  <a:solidFill>
                    <a:schemeClr val="accent4">
                      <a:lumMod val="40000"/>
                      <a:lumOff val="60000"/>
                    </a:schemeClr>
                  </a:solidFill>
                </a:rPr>
                <a:t>Voice @ MGC</a:t>
              </a:r>
              <a:endParaRPr lang="en-GB" sz="7200" b="1" dirty="0">
                <a:solidFill>
                  <a:schemeClr val="accent4">
                    <a:lumMod val="40000"/>
                    <a:lumOff val="60000"/>
                  </a:schemeClr>
                </a:solidFill>
              </a:endParaRPr>
            </a:p>
          </p:txBody>
        </p:sp>
      </p:grpSp>
    </p:spTree>
    <p:extLst>
      <p:ext uri="{BB962C8B-B14F-4D97-AF65-F5344CB8AC3E}">
        <p14:creationId xmlns:p14="http://schemas.microsoft.com/office/powerpoint/2010/main" val="3228515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2063368"/>
            <a:ext cx="7886700" cy="4675759"/>
          </a:xfrm>
          <a:solidFill>
            <a:srgbClr val="FFFFCC"/>
          </a:solidFill>
        </p:spPr>
        <p:txBody>
          <a:bodyPr>
            <a:noAutofit/>
          </a:bodyPr>
          <a:lstStyle/>
          <a:p>
            <a:r>
              <a:rPr lang="en-GB" sz="2000" dirty="0" smtClean="0"/>
              <a:t>We</a:t>
            </a:r>
            <a:r>
              <a:rPr lang="en-GB" sz="2000" dirty="0"/>
              <a:t> discuss and sort out problems. These could include school lunches, behaviour or ideas for fundraising events.</a:t>
            </a:r>
          </a:p>
          <a:p>
            <a:pPr lvl="0"/>
            <a:r>
              <a:rPr lang="en-GB" sz="2000" dirty="0" smtClean="0"/>
              <a:t>Reps</a:t>
            </a:r>
            <a:r>
              <a:rPr lang="en-GB" sz="2000" dirty="0"/>
              <a:t> represent the school at outside events and complete </a:t>
            </a:r>
            <a:r>
              <a:rPr lang="en-GB" sz="2000" dirty="0" smtClean="0"/>
              <a:t>feedback </a:t>
            </a:r>
            <a:r>
              <a:rPr lang="en-GB" sz="2000" dirty="0"/>
              <a:t>for projects or recruitment</a:t>
            </a:r>
            <a:r>
              <a:rPr lang="en-GB" sz="2000" dirty="0" smtClean="0"/>
              <a:t>.</a:t>
            </a:r>
            <a:endParaRPr lang="en-GB" sz="2000" dirty="0"/>
          </a:p>
          <a:p>
            <a:pPr lvl="0"/>
            <a:r>
              <a:rPr lang="en-GB" sz="2000" dirty="0" smtClean="0"/>
              <a:t>Reps are</a:t>
            </a:r>
            <a:r>
              <a:rPr lang="en-GB" sz="2000" dirty="0"/>
              <a:t> responsible for carrying out the ideas that have been agreed upon, such as planning discos, presenting information to their class, or meeting with catering staff.</a:t>
            </a:r>
          </a:p>
          <a:p>
            <a:pPr lvl="0"/>
            <a:r>
              <a:rPr lang="en-GB" sz="2000" dirty="0" smtClean="0"/>
              <a:t>Every </a:t>
            </a:r>
            <a:r>
              <a:rPr lang="en-GB" sz="2000" dirty="0"/>
              <a:t>summer there is a special reward trip for the class </a:t>
            </a:r>
            <a:r>
              <a:rPr lang="en-GB" sz="2000" dirty="0" smtClean="0"/>
              <a:t>reps</a:t>
            </a:r>
            <a:r>
              <a:rPr lang="en-GB" sz="2000" dirty="0"/>
              <a:t>. In 2023 it </a:t>
            </a:r>
            <a:r>
              <a:rPr lang="en-GB" sz="2000" dirty="0" smtClean="0"/>
              <a:t>was </a:t>
            </a:r>
            <a:r>
              <a:rPr lang="en-GB" sz="2000" dirty="0"/>
              <a:t>to see the ‘Van Gogh Alive!’ interactive exhibition at Brighton Dome.</a:t>
            </a:r>
          </a:p>
          <a:p>
            <a:pPr lvl="0"/>
            <a:r>
              <a:rPr lang="en-GB" sz="2000" dirty="0"/>
              <a:t>We hold ballot elections for West Sussex Youth Council and Crawley Young Persons Council (CYPC) and we currently have 3 students from Manor Green College that have been elected onto the CYPC. These students hold the post for two years and help to promote the voice of SEN students in our town. </a:t>
            </a:r>
          </a:p>
        </p:txBody>
      </p:sp>
      <p:grpSp>
        <p:nvGrpSpPr>
          <p:cNvPr id="8" name="Group 7"/>
          <p:cNvGrpSpPr/>
          <p:nvPr/>
        </p:nvGrpSpPr>
        <p:grpSpPr>
          <a:xfrm>
            <a:off x="1" y="0"/>
            <a:ext cx="9143999" cy="1655064"/>
            <a:chOff x="1" y="0"/>
            <a:chExt cx="9143999" cy="1655064"/>
          </a:xfrm>
        </p:grpSpPr>
        <p:sp>
          <p:nvSpPr>
            <p:cNvPr id="6" name="Rectangle 5"/>
            <p:cNvSpPr/>
            <p:nvPr/>
          </p:nvSpPr>
          <p:spPr>
            <a:xfrm>
              <a:off x="1" y="0"/>
              <a:ext cx="9143999" cy="1655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7" name="Title 1"/>
            <p:cNvSpPr txBox="1">
              <a:spLocks/>
            </p:cNvSpPr>
            <p:nvPr/>
          </p:nvSpPr>
          <p:spPr>
            <a:xfrm>
              <a:off x="150213" y="256460"/>
              <a:ext cx="8383425" cy="105732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7200" b="1" dirty="0">
                  <a:solidFill>
                    <a:schemeClr val="accent4">
                      <a:lumMod val="40000"/>
                      <a:lumOff val="60000"/>
                    </a:schemeClr>
                  </a:solidFill>
                </a:rPr>
                <a:t>Student Voice @ MGC</a:t>
              </a:r>
              <a:endParaRPr lang="en-GB" sz="7200" b="1" dirty="0">
                <a:solidFill>
                  <a:schemeClr val="accent4">
                    <a:lumMod val="40000"/>
                    <a:lumOff val="60000"/>
                  </a:schemeClr>
                </a:solidFill>
              </a:endParaRPr>
            </a:p>
          </p:txBody>
        </p:sp>
      </p:grpSp>
    </p:spTree>
    <p:extLst>
      <p:ext uri="{BB962C8B-B14F-4D97-AF65-F5344CB8AC3E}">
        <p14:creationId xmlns:p14="http://schemas.microsoft.com/office/powerpoint/2010/main" val="28449939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2063369"/>
            <a:ext cx="7886700" cy="4351338"/>
          </a:xfrm>
          <a:solidFill>
            <a:srgbClr val="FFFFCC"/>
          </a:solidFill>
        </p:spPr>
        <p:txBody>
          <a:bodyPr>
            <a:normAutofit fontScale="92500" lnSpcReduction="10000"/>
          </a:bodyPr>
          <a:lstStyle/>
          <a:p>
            <a:r>
              <a:rPr lang="en-US" sz="3600" dirty="0" smtClean="0"/>
              <a:t>Now it’s your turn to put yourself forward for election</a:t>
            </a:r>
          </a:p>
          <a:p>
            <a:r>
              <a:rPr lang="en-US" sz="3600" dirty="0" smtClean="0"/>
              <a:t>Collate the names of who wants to be a Rep</a:t>
            </a:r>
          </a:p>
          <a:p>
            <a:r>
              <a:rPr lang="en-US" sz="3600" dirty="0" smtClean="0"/>
              <a:t>Next, have a class vote to see who has the most votes</a:t>
            </a:r>
          </a:p>
          <a:p>
            <a:r>
              <a:rPr lang="en-US" sz="3600" dirty="0" smtClean="0"/>
              <a:t>Send Vanessa the name of the student with the most votes and the 2</a:t>
            </a:r>
            <a:r>
              <a:rPr lang="en-US" sz="3600" baseline="30000" dirty="0" smtClean="0"/>
              <a:t>nd</a:t>
            </a:r>
            <a:r>
              <a:rPr lang="en-US" sz="3600" dirty="0" smtClean="0"/>
              <a:t> most votes – this will be your deputy. They attend meetings when the class Rep can’t.</a:t>
            </a:r>
            <a:endParaRPr lang="en-GB" sz="3600" dirty="0" smtClean="0"/>
          </a:p>
        </p:txBody>
      </p:sp>
      <p:grpSp>
        <p:nvGrpSpPr>
          <p:cNvPr id="8" name="Group 7"/>
          <p:cNvGrpSpPr/>
          <p:nvPr/>
        </p:nvGrpSpPr>
        <p:grpSpPr>
          <a:xfrm>
            <a:off x="1" y="0"/>
            <a:ext cx="9143999" cy="1655064"/>
            <a:chOff x="1" y="0"/>
            <a:chExt cx="9143999" cy="1655064"/>
          </a:xfrm>
        </p:grpSpPr>
        <p:sp>
          <p:nvSpPr>
            <p:cNvPr id="6" name="Rectangle 5"/>
            <p:cNvSpPr/>
            <p:nvPr/>
          </p:nvSpPr>
          <p:spPr>
            <a:xfrm>
              <a:off x="1" y="0"/>
              <a:ext cx="9143999" cy="1655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100"/>
            </a:p>
          </p:txBody>
        </p:sp>
        <p:sp>
          <p:nvSpPr>
            <p:cNvPr id="7" name="Title 1"/>
            <p:cNvSpPr txBox="1">
              <a:spLocks/>
            </p:cNvSpPr>
            <p:nvPr/>
          </p:nvSpPr>
          <p:spPr>
            <a:xfrm>
              <a:off x="150213" y="256460"/>
              <a:ext cx="8383425" cy="105732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7200" b="1" dirty="0" smtClean="0">
                  <a:solidFill>
                    <a:schemeClr val="accent4">
                      <a:lumMod val="40000"/>
                      <a:lumOff val="60000"/>
                    </a:schemeClr>
                  </a:solidFill>
                </a:rPr>
                <a:t>Student </a:t>
              </a:r>
              <a:r>
                <a:rPr lang="en-US" sz="7200" b="1" dirty="0" smtClean="0">
                  <a:solidFill>
                    <a:schemeClr val="accent4">
                      <a:lumMod val="40000"/>
                      <a:lumOff val="60000"/>
                    </a:schemeClr>
                  </a:solidFill>
                </a:rPr>
                <a:t>Voice @ MGC</a:t>
              </a:r>
              <a:endParaRPr lang="en-GB" sz="7200" b="1" dirty="0">
                <a:solidFill>
                  <a:schemeClr val="accent4">
                    <a:lumMod val="40000"/>
                    <a:lumOff val="60000"/>
                  </a:schemeClr>
                </a:solidFill>
              </a:endParaRPr>
            </a:p>
          </p:txBody>
        </p:sp>
      </p:grpSp>
    </p:spTree>
    <p:extLst>
      <p:ext uri="{BB962C8B-B14F-4D97-AF65-F5344CB8AC3E}">
        <p14:creationId xmlns:p14="http://schemas.microsoft.com/office/powerpoint/2010/main" val="3287594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10507</TotalTime>
  <Words>91</Words>
  <Application>Microsoft Office PowerPoint</Application>
  <PresentationFormat>On-screen Show (4:3)</PresentationFormat>
  <Paragraphs>19</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Student Voice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Student Voice</dc:title>
  <dc:creator>Vanessa Dell</dc:creator>
  <cp:lastModifiedBy>Vanessa Dell</cp:lastModifiedBy>
  <cp:revision>83</cp:revision>
  <cp:lastPrinted>2023-06-15T14:22:15Z</cp:lastPrinted>
  <dcterms:created xsi:type="dcterms:W3CDTF">2022-03-17T13:42:47Z</dcterms:created>
  <dcterms:modified xsi:type="dcterms:W3CDTF">2023-09-11T15:17:29Z</dcterms:modified>
</cp:coreProperties>
</file>