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7" r:id="rId3"/>
    <p:sldId id="270" r:id="rId4"/>
    <p:sldId id="268" r:id="rId5"/>
    <p:sldId id="256" r:id="rId6"/>
    <p:sldId id="261" r:id="rId7"/>
    <p:sldId id="258" r:id="rId8"/>
    <p:sldId id="260" r:id="rId9"/>
    <p:sldId id="259" r:id="rId10"/>
    <p:sldId id="262" r:id="rId11"/>
    <p:sldId id="265" r:id="rId12"/>
    <p:sldId id="271" r:id="rId13"/>
    <p:sldId id="263" r:id="rId14"/>
    <p:sldId id="273" r:id="rId15"/>
    <p:sldId id="269" r:id="rId16"/>
    <p:sldId id="266" r:id="rId17"/>
    <p:sldId id="272" r:id="rId18"/>
    <p:sldId id="275" r:id="rId19"/>
    <p:sldId id="278" r:id="rId20"/>
    <p:sldId id="274" r:id="rId21"/>
    <p:sldId id="277" r:id="rId22"/>
    <p:sldId id="276" r:id="rId23"/>
    <p:sldId id="279" r:id="rId24"/>
    <p:sldId id="280" r:id="rId25"/>
    <p:sldId id="281" r:id="rId26"/>
    <p:sldId id="282" r:id="rId27"/>
    <p:sldId id="284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DFE7CC8-C7C9-4E69-9776-3746C42FC117}">
          <p14:sldIdLst>
            <p14:sldId id="257"/>
            <p14:sldId id="267"/>
            <p14:sldId id="270"/>
            <p14:sldId id="268"/>
            <p14:sldId id="256"/>
          </p14:sldIdLst>
        </p14:section>
        <p14:section name="Skills Builder" id="{5AD8E670-0F31-4C1A-A501-EC280617D892}">
          <p14:sldIdLst>
            <p14:sldId id="261"/>
          </p14:sldIdLst>
        </p14:section>
        <p14:section name="Design" id="{9355AC96-3549-4FEF-85B7-FE1897E075E4}">
          <p14:sldIdLst>
            <p14:sldId id="258"/>
            <p14:sldId id="260"/>
            <p14:sldId id="259"/>
          </p14:sldIdLst>
        </p14:section>
        <p14:section name="Market Research" id="{3833A846-AE22-4909-A73F-D5F1D2F15D2C}">
          <p14:sldIdLst>
            <p14:sldId id="262"/>
            <p14:sldId id="265"/>
            <p14:sldId id="271"/>
          </p14:sldIdLst>
        </p14:section>
        <p14:section name="Making gifts" id="{5CB59253-893F-458A-895B-563DF9D03095}">
          <p14:sldIdLst>
            <p14:sldId id="263"/>
            <p14:sldId id="273"/>
            <p14:sldId id="269"/>
            <p14:sldId id="266"/>
            <p14:sldId id="272"/>
          </p14:sldIdLst>
        </p14:section>
        <p14:section name="Promotion" id="{58BB4625-C623-4128-88CA-66AEA03E4090}">
          <p14:sldIdLst>
            <p14:sldId id="275"/>
            <p14:sldId id="278"/>
            <p14:sldId id="274"/>
            <p14:sldId id="277"/>
            <p14:sldId id="276"/>
            <p14:sldId id="279"/>
            <p14:sldId id="280"/>
            <p14:sldId id="281"/>
            <p14:sldId id="282"/>
            <p14:sldId id="284"/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B804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72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4096-CC99-4753-80A4-927B485A2FD9}" type="datetimeFigureOut">
              <a:rPr lang="en-GB" smtClean="0"/>
              <a:t>17/03/2022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10823-AB87-4E66-86D4-E570126E67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741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4096-CC99-4753-80A4-927B485A2FD9}" type="datetimeFigureOut">
              <a:rPr lang="en-GB" smtClean="0"/>
              <a:t>17/03/2022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10823-AB87-4E66-86D4-E570126E67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586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4096-CC99-4753-80A4-927B485A2FD9}" type="datetimeFigureOut">
              <a:rPr lang="en-GB" smtClean="0"/>
              <a:t>17/03/2022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10823-AB87-4E66-86D4-E570126E67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84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4096-CC99-4753-80A4-927B485A2FD9}" type="datetimeFigureOut">
              <a:rPr lang="en-GB" smtClean="0"/>
              <a:t>17/03/2022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10823-AB87-4E66-86D4-E570126E67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207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4096-CC99-4753-80A4-927B485A2FD9}" type="datetimeFigureOut">
              <a:rPr lang="en-GB" smtClean="0"/>
              <a:t>17/03/2022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10823-AB87-4E66-86D4-E570126E67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5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4096-CC99-4753-80A4-927B485A2FD9}" type="datetimeFigureOut">
              <a:rPr lang="en-GB" smtClean="0"/>
              <a:t>17/03/2022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10823-AB87-4E66-86D4-E570126E67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704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4096-CC99-4753-80A4-927B485A2FD9}" type="datetimeFigureOut">
              <a:rPr lang="en-GB" smtClean="0"/>
              <a:t>17/03/2022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10823-AB87-4E66-86D4-E570126E67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532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4096-CC99-4753-80A4-927B485A2FD9}" type="datetimeFigureOut">
              <a:rPr lang="en-GB" smtClean="0"/>
              <a:t>17/03/2022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10823-AB87-4E66-86D4-E570126E67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895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4096-CC99-4753-80A4-927B485A2FD9}" type="datetimeFigureOut">
              <a:rPr lang="en-GB" smtClean="0"/>
              <a:t>17/03/2022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10823-AB87-4E66-86D4-E570126E67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313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4096-CC99-4753-80A4-927B485A2FD9}" type="datetimeFigureOut">
              <a:rPr lang="en-GB" smtClean="0"/>
              <a:t>17/03/2022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10823-AB87-4E66-86D4-E570126E67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904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4096-CC99-4753-80A4-927B485A2FD9}" type="datetimeFigureOut">
              <a:rPr lang="en-GB" smtClean="0"/>
              <a:t>17/03/2022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10823-AB87-4E66-86D4-E570126E67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818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B4096-CC99-4753-80A4-927B485A2FD9}" type="datetimeFigureOut">
              <a:rPr lang="en-GB" smtClean="0"/>
              <a:t>17/03/2022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10823-AB87-4E66-86D4-E570126E67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10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8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9.png"/><Relationship Id="rId7" Type="http://schemas.openxmlformats.org/officeDocument/2006/relationships/image" Target="../media/image52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22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7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2.png"/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12" Type="http://schemas.openxmlformats.org/officeDocument/2006/relationships/image" Target="../media/image56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61.png"/><Relationship Id="rId5" Type="http://schemas.openxmlformats.org/officeDocument/2006/relationships/image" Target="../media/image26.png"/><Relationship Id="rId10" Type="http://schemas.openxmlformats.org/officeDocument/2006/relationships/image" Target="../media/image60.png"/><Relationship Id="rId4" Type="http://schemas.openxmlformats.org/officeDocument/2006/relationships/image" Target="../media/image25.png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68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65.png"/><Relationship Id="rId4" Type="http://schemas.openxmlformats.org/officeDocument/2006/relationships/image" Target="../media/image22.png"/><Relationship Id="rId9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2.png"/><Relationship Id="rId7" Type="http://schemas.openxmlformats.org/officeDocument/2006/relationships/image" Target="../media/image74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image" Target="../media/image8.gif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2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9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9.png"/><Relationship Id="rId7" Type="http://schemas.openxmlformats.org/officeDocument/2006/relationships/image" Target="../media/image3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2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9.png"/><Relationship Id="rId7" Type="http://schemas.openxmlformats.org/officeDocument/2006/relationships/image" Target="../media/image43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22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96" b="81423" l="1200" r="98600">
                        <a14:foregroundMark x1="13200" y1="39526" x2="10800" y2="54150"/>
                        <a14:foregroundMark x1="26000" y1="50198" x2="24000" y2="61265"/>
                        <a14:foregroundMark x1="38400" y1="58103" x2="37400" y2="66008"/>
                        <a14:foregroundMark x1="52400" y1="56126" x2="51200" y2="70356"/>
                        <a14:foregroundMark x1="64000" y1="53360" x2="64800" y2="65613"/>
                        <a14:foregroundMark x1="75200" y1="47826" x2="79600" y2="59289"/>
                        <a14:foregroundMark x1="88400" y1="39526" x2="92600" y2="49802"/>
                        <a14:foregroundMark x1="97600" y1="26482" x2="84000" y2="40316"/>
                        <a14:foregroundMark x1="2200" y1="26087" x2="11600" y2="37154"/>
                        <a14:foregroundMark x1="17400" y1="42292" x2="22000" y2="43874"/>
                        <a14:foregroundMark x1="30800" y1="49802" x2="34400" y2="50593"/>
                        <a14:foregroundMark x1="43000" y1="53360" x2="45600" y2="52964"/>
                        <a14:foregroundMark x1="54600" y1="52569" x2="59600" y2="52569"/>
                        <a14:foregroundMark x1="68800" y1="49012" x2="71800" y2="47036"/>
                        <a14:foregroundMark x1="80600" y1="43083" x2="84200" y2="399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8800" y="-468460"/>
            <a:ext cx="4762500" cy="240982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659507" y="2796034"/>
            <a:ext cx="8969829" cy="1854926"/>
          </a:xfrm>
          <a:prstGeom prst="roundRect">
            <a:avLst/>
          </a:prstGeom>
          <a:ln w="762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8272" y="2902520"/>
            <a:ext cx="2297294" cy="16419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73382" y="2969444"/>
            <a:ext cx="670206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omic Sans MS" panose="030F0702030302020204" pitchFamily="66" charset="0"/>
              </a:rPr>
              <a:t>Student Enterprise</a:t>
            </a:r>
          </a:p>
          <a:p>
            <a:pPr algn="ctr"/>
            <a:r>
              <a:rPr lang="en-US" sz="6000" b="1" dirty="0" smtClean="0">
                <a:latin typeface="Comic Sans MS" panose="030F0702030302020204" pitchFamily="66" charset="0"/>
              </a:rPr>
              <a:t>FE CAFÉ </a:t>
            </a:r>
            <a:endParaRPr lang="en-GB" sz="6000" b="1" dirty="0">
              <a:latin typeface="Comic Sans MS" panose="030F0702030302020204" pitchFamily="66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792" y="2028070"/>
            <a:ext cx="2641242" cy="70104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-415151" y="92410"/>
            <a:ext cx="3857897" cy="3638006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12279087" y="2205094"/>
            <a:ext cx="1288867" cy="406507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489" y="117596"/>
            <a:ext cx="3666572" cy="35876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8894" y="-466764"/>
            <a:ext cx="4761389" cy="24081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/>
          <a:srcRect r="72834"/>
          <a:stretch/>
        </p:blipFill>
        <p:spPr>
          <a:xfrm>
            <a:off x="10888988" y="-468460"/>
            <a:ext cx="1293487" cy="240812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00050" y="5286375"/>
            <a:ext cx="11208394" cy="1571625"/>
            <a:chOff x="0" y="5286374"/>
            <a:chExt cx="11208394" cy="157162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/>
            <a:srcRect b="70059"/>
            <a:stretch/>
          </p:blipFill>
          <p:spPr>
            <a:xfrm>
              <a:off x="0" y="5381625"/>
              <a:ext cx="3764026" cy="1457326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9"/>
            <a:srcRect t="67695"/>
            <a:stretch/>
          </p:blipFill>
          <p:spPr>
            <a:xfrm>
              <a:off x="3740757" y="5286374"/>
              <a:ext cx="3761558" cy="1571625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9"/>
            <a:srcRect b="69605"/>
            <a:stretch/>
          </p:blipFill>
          <p:spPr>
            <a:xfrm>
              <a:off x="7446836" y="5369743"/>
              <a:ext cx="3761558" cy="14787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123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44" y="1238353"/>
            <a:ext cx="1517470" cy="10839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83669" y="0"/>
            <a:ext cx="574957" cy="22620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8712" y="2561030"/>
            <a:ext cx="12200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Market Research</a:t>
            </a:r>
            <a:endParaRPr lang="en-GB" sz="80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9314" y="-527985"/>
            <a:ext cx="579170" cy="22618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1827" y="3884469"/>
            <a:ext cx="4529606" cy="19633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" y="-627431"/>
            <a:ext cx="12199153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3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44" y="1238353"/>
            <a:ext cx="1517470" cy="10839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83669" y="0"/>
            <a:ext cx="574957" cy="22620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9314" y="-527985"/>
            <a:ext cx="579170" cy="22618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56250"/>
          <a:stretch/>
        </p:blipFill>
        <p:spPr>
          <a:xfrm>
            <a:off x="517900" y="1340588"/>
            <a:ext cx="1981716" cy="19633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649" y="2765159"/>
            <a:ext cx="12200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What do we ask?</a:t>
            </a:r>
            <a:endParaRPr lang="en-GB" sz="80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87132" y="4614625"/>
            <a:ext cx="12200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Who do we ask?</a:t>
            </a:r>
            <a:endParaRPr lang="en-GB" sz="80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" y="-601144"/>
            <a:ext cx="12199153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8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0690"/>
          <a:stretch/>
        </p:blipFill>
        <p:spPr>
          <a:xfrm>
            <a:off x="7193822" y="256044"/>
            <a:ext cx="8261765" cy="8500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5687" y="138487"/>
            <a:ext cx="1518036" cy="10851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68" y="1597131"/>
            <a:ext cx="10788419" cy="5260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-377539" y="248316"/>
            <a:ext cx="7879006" cy="8246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-499534" y="311256"/>
            <a:ext cx="8458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What skills have you used?</a:t>
            </a:r>
            <a:endParaRPr lang="en-GB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48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44" y="1238353"/>
            <a:ext cx="1517470" cy="10839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83669" y="0"/>
            <a:ext cx="574957" cy="22620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9314" y="-527985"/>
            <a:ext cx="579170" cy="226181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8712" y="2561030"/>
            <a:ext cx="12200712" cy="2910185"/>
            <a:chOff x="-8712" y="2561030"/>
            <a:chExt cx="12200712" cy="2910185"/>
          </a:xfrm>
        </p:grpSpPr>
        <p:sp>
          <p:nvSpPr>
            <p:cNvPr id="15" name="TextBox 14"/>
            <p:cNvSpPr txBox="1"/>
            <p:nvPr/>
          </p:nvSpPr>
          <p:spPr>
            <a:xfrm>
              <a:off x="-8712" y="2561030"/>
              <a:ext cx="122007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 smtClean="0">
                  <a:solidFill>
                    <a:schemeClr val="accent6">
                      <a:lumMod val="75000"/>
                    </a:schemeClr>
                  </a:solidFill>
                  <a:latin typeface="Comic Sans MS" panose="030F0702030302020204" pitchFamily="66" charset="0"/>
                </a:rPr>
                <a:t>Making </a:t>
              </a:r>
              <a:r>
                <a:rPr lang="en-US" sz="8000" b="1" dirty="0" smtClean="0">
                  <a:solidFill>
                    <a:schemeClr val="accent6">
                      <a:lumMod val="75000"/>
                    </a:schemeClr>
                  </a:solidFill>
                  <a:latin typeface="Comic Sans MS" panose="030F0702030302020204" pitchFamily="66" charset="0"/>
                </a:rPr>
                <a:t>treats</a:t>
              </a:r>
              <a:endParaRPr lang="en-GB" sz="80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75002" y="3884469"/>
              <a:ext cx="1584543" cy="157133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01066" y="3942607"/>
              <a:ext cx="1278649" cy="1528608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" y="-601144"/>
            <a:ext cx="12199153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7" y="3607733"/>
            <a:ext cx="2698276" cy="192805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845698" y="0"/>
            <a:ext cx="7935626" cy="3106482"/>
            <a:chOff x="745031" y="246782"/>
            <a:chExt cx="7935626" cy="310648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20104" y="246782"/>
              <a:ext cx="1592740" cy="218315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45031" y="2429934"/>
              <a:ext cx="793562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 smtClean="0">
                  <a:latin typeface="Comic Sans MS" panose="030F0702030302020204" pitchFamily="66" charset="0"/>
                </a:rPr>
                <a:t>Today’s Plan</a:t>
              </a:r>
              <a:endParaRPr lang="en-GB" sz="5400" b="1" dirty="0">
                <a:latin typeface="Comic Sans MS" panose="030F0702030302020204" pitchFamily="66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06647" y="627781"/>
              <a:ext cx="1564133" cy="1802153"/>
            </a:xfrm>
            <a:prstGeom prst="rect">
              <a:avLst/>
            </a:prstGeom>
          </p:spPr>
        </p:pic>
      </p:grpSp>
      <p:sp>
        <p:nvSpPr>
          <p:cNvPr id="9" name="Rounded Rectangle 8"/>
          <p:cNvSpPr/>
          <p:nvPr/>
        </p:nvSpPr>
        <p:spPr>
          <a:xfrm>
            <a:off x="2760133" y="3767667"/>
            <a:ext cx="9628254" cy="16081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760133" y="3985305"/>
            <a:ext cx="9441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Product making</a:t>
            </a:r>
            <a:endParaRPr lang="en-GB" sz="7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01787" y="3276676"/>
            <a:ext cx="579170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60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 flipH="1" flipV="1">
            <a:off x="6283919" y="4910611"/>
            <a:ext cx="701081" cy="372358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488348" y="5095875"/>
            <a:ext cx="416778" cy="296286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029326" y="3094566"/>
            <a:ext cx="322326" cy="301353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44" y="1238353"/>
            <a:ext cx="1517470" cy="10839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83669" y="0"/>
            <a:ext cx="574957" cy="22620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9314" y="-527985"/>
            <a:ext cx="579170" cy="226181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 flipV="1">
            <a:off x="2455334" y="2861733"/>
            <a:ext cx="564612" cy="376542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18287"/>
          <a:stretch/>
        </p:blipFill>
        <p:spPr>
          <a:xfrm>
            <a:off x="757163" y="1641047"/>
            <a:ext cx="1918929" cy="16863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b="20198"/>
          <a:stretch/>
        </p:blipFill>
        <p:spPr>
          <a:xfrm>
            <a:off x="6222399" y="1524598"/>
            <a:ext cx="1268353" cy="1713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/>
          <a:srcRect b="23486"/>
          <a:stretch/>
        </p:blipFill>
        <p:spPr>
          <a:xfrm>
            <a:off x="836394" y="4841828"/>
            <a:ext cx="1760465" cy="1657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/>
          <a:srcRect b="23486"/>
          <a:stretch/>
        </p:blipFill>
        <p:spPr>
          <a:xfrm>
            <a:off x="6715050" y="4645035"/>
            <a:ext cx="1275238" cy="1853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9165" y="2700346"/>
            <a:ext cx="4072481" cy="309703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1309" y="1290338"/>
            <a:ext cx="3956452" cy="103014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1" y="-602721"/>
            <a:ext cx="12199153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9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44" y="1238353"/>
            <a:ext cx="1517470" cy="10839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83669" y="0"/>
            <a:ext cx="574957" cy="22620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9314" y="-527985"/>
            <a:ext cx="579170" cy="2261812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4284133" y="3781377"/>
            <a:ext cx="9628254" cy="16081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2760133" y="3985305"/>
            <a:ext cx="9441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Tidying up </a:t>
            </a:r>
            <a:endParaRPr lang="en-GB" sz="7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1787" y="3276676"/>
            <a:ext cx="579170" cy="22618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3932" y="1253999"/>
            <a:ext cx="3956647" cy="10303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" y="-621764"/>
            <a:ext cx="12199153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5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0690"/>
          <a:stretch/>
        </p:blipFill>
        <p:spPr>
          <a:xfrm>
            <a:off x="7193822" y="256044"/>
            <a:ext cx="8261765" cy="8500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5687" y="138487"/>
            <a:ext cx="1518036" cy="10851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68" y="1597131"/>
            <a:ext cx="10788419" cy="5260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-377539" y="248316"/>
            <a:ext cx="7879006" cy="8246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-499534" y="311256"/>
            <a:ext cx="8458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What skills have you used?</a:t>
            </a:r>
            <a:endParaRPr lang="en-GB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96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44" y="1238353"/>
            <a:ext cx="1517470" cy="10839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83669" y="0"/>
            <a:ext cx="574957" cy="22620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9314" y="-527985"/>
            <a:ext cx="579170" cy="226181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8712" y="2561030"/>
            <a:ext cx="12200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Product Promotion</a:t>
            </a:r>
            <a:endParaRPr lang="en-GB" sz="80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3268" y="3884469"/>
            <a:ext cx="1584543" cy="15713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712" y="-629663"/>
            <a:ext cx="12199153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67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199" y="182636"/>
            <a:ext cx="3313933" cy="23670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-242072" y="1291530"/>
            <a:ext cx="9335271" cy="82465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9268" y="1318329"/>
            <a:ext cx="90339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Welcome to Student Enterprise</a:t>
            </a:r>
            <a:endParaRPr lang="en-GB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83669" y="0"/>
            <a:ext cx="574957" cy="22620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93961" y="2237832"/>
            <a:ext cx="5964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u="sng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During this session </a:t>
            </a:r>
            <a:endParaRPr lang="en-GB" sz="4000" b="1" u="sng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750" y="2817604"/>
            <a:ext cx="7935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latin typeface="Comic Sans MS" panose="030F0702030302020204" pitchFamily="66" charset="0"/>
              </a:rPr>
              <a:t>You are </a:t>
            </a:r>
            <a:r>
              <a:rPr lang="en-GB" sz="5400" u="sng" dirty="0" smtClean="0">
                <a:latin typeface="Comic Sans MS" panose="030F0702030302020204" pitchFamily="66" charset="0"/>
              </a:rPr>
              <a:t>not</a:t>
            </a:r>
            <a:r>
              <a:rPr lang="en-GB" sz="5400" dirty="0" smtClean="0">
                <a:latin typeface="Comic Sans MS" panose="030F0702030302020204" pitchFamily="66" charset="0"/>
              </a:rPr>
              <a:t> a student 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43932" y="3631721"/>
            <a:ext cx="11963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>
                <a:latin typeface="Comic Sans MS" panose="030F0702030302020204" pitchFamily="66" charset="0"/>
              </a:rPr>
              <a:t>You are a business person or employee </a:t>
            </a:r>
            <a:endParaRPr lang="en-GB" sz="4800" b="1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7816" y="4985085"/>
            <a:ext cx="77154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This is </a:t>
            </a:r>
            <a:r>
              <a:rPr lang="en-GB" sz="4000" u="sng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not</a:t>
            </a:r>
            <a:r>
              <a:rPr lang="en-GB" sz="4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a classroom</a:t>
            </a:r>
          </a:p>
          <a:p>
            <a:pPr algn="ctr"/>
            <a:r>
              <a:rPr lang="en-GB" sz="4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It is a Office or Boardroom </a:t>
            </a:r>
            <a:endParaRPr lang="en-GB" sz="40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376" y="4480714"/>
            <a:ext cx="4205817" cy="29950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5547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199" y="182636"/>
            <a:ext cx="3313933" cy="23670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-242072" y="1291530"/>
            <a:ext cx="9335271" cy="82465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9268" y="1318329"/>
            <a:ext cx="90339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Welcome to Student Enterprise</a:t>
            </a:r>
            <a:endParaRPr lang="en-GB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83669" y="0"/>
            <a:ext cx="574957" cy="22620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93961" y="2237832"/>
            <a:ext cx="5964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u="sng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During this session </a:t>
            </a:r>
            <a:endParaRPr lang="en-GB" sz="4000" b="1" u="sng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750" y="2817604"/>
            <a:ext cx="7935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latin typeface="Comic Sans MS" panose="030F0702030302020204" pitchFamily="66" charset="0"/>
              </a:rPr>
              <a:t>You are </a:t>
            </a:r>
            <a:r>
              <a:rPr lang="en-GB" sz="5400" u="sng" dirty="0" smtClean="0">
                <a:latin typeface="Comic Sans MS" panose="030F0702030302020204" pitchFamily="66" charset="0"/>
              </a:rPr>
              <a:t>not</a:t>
            </a:r>
            <a:r>
              <a:rPr lang="en-GB" sz="5400" dirty="0" smtClean="0">
                <a:latin typeface="Comic Sans MS" panose="030F0702030302020204" pitchFamily="66" charset="0"/>
              </a:rPr>
              <a:t> a student 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43932" y="3631721"/>
            <a:ext cx="11963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>
                <a:latin typeface="Comic Sans MS" panose="030F0702030302020204" pitchFamily="66" charset="0"/>
              </a:rPr>
              <a:t>You are a business person or employee </a:t>
            </a:r>
            <a:endParaRPr lang="en-GB" sz="4800" b="1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7816" y="4985085"/>
            <a:ext cx="77154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This is </a:t>
            </a:r>
            <a:r>
              <a:rPr lang="en-GB" sz="4000" u="sng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not</a:t>
            </a:r>
            <a:r>
              <a:rPr lang="en-GB" sz="4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a classroom</a:t>
            </a:r>
          </a:p>
          <a:p>
            <a:pPr algn="ctr"/>
            <a:r>
              <a:rPr lang="en-GB" sz="4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It is a Office or Boardroom </a:t>
            </a:r>
            <a:endParaRPr lang="en-GB" sz="40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376" y="4480714"/>
            <a:ext cx="4205817" cy="29950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3417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7" y="3607733"/>
            <a:ext cx="2698276" cy="192805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845698" y="0"/>
            <a:ext cx="7935626" cy="3106482"/>
            <a:chOff x="745031" y="246782"/>
            <a:chExt cx="7935626" cy="310648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20104" y="246782"/>
              <a:ext cx="1592740" cy="218315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45031" y="2429934"/>
              <a:ext cx="793562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 smtClean="0">
                  <a:latin typeface="Comic Sans MS" panose="030F0702030302020204" pitchFamily="66" charset="0"/>
                </a:rPr>
                <a:t>Today’s Plan</a:t>
              </a:r>
              <a:endParaRPr lang="en-GB" sz="5400" b="1" dirty="0">
                <a:latin typeface="Comic Sans MS" panose="030F0702030302020204" pitchFamily="66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06647" y="627781"/>
              <a:ext cx="1564133" cy="1802153"/>
            </a:xfrm>
            <a:prstGeom prst="rect">
              <a:avLst/>
            </a:prstGeom>
          </p:spPr>
        </p:pic>
      </p:grpSp>
      <p:sp>
        <p:nvSpPr>
          <p:cNvPr id="9" name="Rounded Rectangle 8"/>
          <p:cNvSpPr/>
          <p:nvPr/>
        </p:nvSpPr>
        <p:spPr>
          <a:xfrm>
            <a:off x="2760133" y="3767667"/>
            <a:ext cx="9628254" cy="16081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760133" y="3985305"/>
            <a:ext cx="9441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Promoting Products </a:t>
            </a:r>
            <a:endParaRPr lang="en-GB" sz="7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01787" y="3276676"/>
            <a:ext cx="579170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52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44" y="1238353"/>
            <a:ext cx="1517470" cy="108390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-242071" y="1291530"/>
            <a:ext cx="4718278" cy="82465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83669" y="0"/>
            <a:ext cx="574957" cy="22620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268" y="1318329"/>
            <a:ext cx="4323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OUTCOMES</a:t>
            </a:r>
            <a:endParaRPr lang="en-GB" sz="4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1162" y="2430381"/>
            <a:ext cx="3271811" cy="2942805"/>
          </a:xfrm>
          <a:prstGeom prst="ellipse">
            <a:avLst/>
          </a:prstGeom>
          <a:noFill/>
          <a:ln w="76200">
            <a:solidFill>
              <a:srgbClr val="00B0F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4382741" y="2430381"/>
            <a:ext cx="3271811" cy="2942805"/>
          </a:xfrm>
          <a:prstGeom prst="ellipse">
            <a:avLst/>
          </a:prstGeom>
          <a:noFill/>
          <a:ln w="76200">
            <a:solidFill>
              <a:srgbClr val="00B05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8284320" y="2430381"/>
            <a:ext cx="3271811" cy="2942805"/>
          </a:xfrm>
          <a:prstGeom prst="ellipse">
            <a:avLst/>
          </a:prstGeom>
          <a:noFill/>
          <a:ln w="76200">
            <a:solidFill>
              <a:srgbClr val="00B05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76774" y="5583970"/>
            <a:ext cx="3437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Talk about our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FE Café treats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82826" y="5589427"/>
            <a:ext cx="307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Learn about promotions 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48133" y="5589427"/>
            <a:ext cx="370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Sell + Promote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FE Café treats </a:t>
            </a:r>
            <a:endParaRPr lang="en-US" dirty="0" smtClean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en-GB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243" y="5881876"/>
            <a:ext cx="730349" cy="725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0821" y="5953302"/>
            <a:ext cx="731583" cy="7254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0856" y="5898995"/>
            <a:ext cx="782825" cy="7779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9314" y="-527985"/>
            <a:ext cx="579170" cy="22618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r="45723"/>
          <a:stretch/>
        </p:blipFill>
        <p:spPr>
          <a:xfrm>
            <a:off x="4361053" y="2400475"/>
            <a:ext cx="3293497" cy="3002616"/>
          </a:xfrm>
          <a:prstGeom prst="ellipse">
            <a:avLst/>
          </a:prstGeom>
          <a:ln>
            <a:solidFill>
              <a:srgbClr val="00B0F0"/>
            </a:solidFill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4320" y="2376320"/>
            <a:ext cx="3313573" cy="3050926"/>
          </a:xfrm>
          <a:prstGeom prst="ellipse">
            <a:avLst/>
          </a:prstGeom>
          <a:ln>
            <a:solidFill>
              <a:srgbClr val="00B0F0"/>
            </a:solidFill>
          </a:ln>
          <a:effectLst>
            <a:softEdge rad="11250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27636" y="5955854"/>
            <a:ext cx="635966" cy="64202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10612" y="5988441"/>
            <a:ext cx="692815" cy="6884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111" y="-616866"/>
            <a:ext cx="12199153" cy="24081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2450" y="2414089"/>
            <a:ext cx="3258833" cy="295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0690"/>
          <a:stretch/>
        </p:blipFill>
        <p:spPr>
          <a:xfrm>
            <a:off x="78412" y="106665"/>
            <a:ext cx="12113588" cy="1246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54" y="3959761"/>
            <a:ext cx="5304970" cy="2590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104" y="3909339"/>
            <a:ext cx="5703717" cy="26916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439" y="1353054"/>
            <a:ext cx="5513023" cy="2641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8325" y="1255490"/>
            <a:ext cx="5643276" cy="27892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5687" y="138487"/>
            <a:ext cx="1518036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4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8712" y="2515777"/>
            <a:ext cx="12200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How do we promote?</a:t>
            </a:r>
            <a:endParaRPr lang="en-GB" sz="80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0399" y="3839216"/>
            <a:ext cx="1564668" cy="15646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6" y="3839216"/>
            <a:ext cx="1215324" cy="15646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712" y="-554072"/>
            <a:ext cx="12199153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045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44" y="1238353"/>
            <a:ext cx="1517470" cy="108390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-242071" y="1291530"/>
            <a:ext cx="4718278" cy="82465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83669" y="0"/>
            <a:ext cx="574957" cy="22620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318329"/>
            <a:ext cx="4382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IDEAS</a:t>
            </a:r>
            <a:endParaRPr lang="en-GB" sz="4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9314" y="-527985"/>
            <a:ext cx="579170" cy="22618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8734" y="2532291"/>
            <a:ext cx="2328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Posters</a:t>
            </a:r>
            <a:endParaRPr lang="en-GB" sz="32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3342" y="1238353"/>
            <a:ext cx="3072650" cy="1115665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8460733" y="6234539"/>
            <a:ext cx="2850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Social media</a:t>
            </a:r>
            <a:endParaRPr lang="en-GB" sz="32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085627" y="4831931"/>
            <a:ext cx="2328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Flyers</a:t>
            </a:r>
            <a:endParaRPr lang="en-GB" sz="32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232" y="3117066"/>
            <a:ext cx="4175399" cy="278359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8999" t="14253" r="19295" b="10864"/>
          <a:stretch/>
        </p:blipFill>
        <p:spPr>
          <a:xfrm>
            <a:off x="4449340" y="1731181"/>
            <a:ext cx="2716965" cy="329722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3005" y="2880957"/>
            <a:ext cx="5106309" cy="34053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" y="-601144"/>
            <a:ext cx="12199153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0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7" y="3607733"/>
            <a:ext cx="2698276" cy="192805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845698" y="0"/>
            <a:ext cx="7935626" cy="3106482"/>
            <a:chOff x="745031" y="246782"/>
            <a:chExt cx="7935626" cy="310648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20104" y="246782"/>
              <a:ext cx="1592740" cy="218315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45031" y="2429934"/>
              <a:ext cx="793562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 smtClean="0">
                  <a:latin typeface="Comic Sans MS" panose="030F0702030302020204" pitchFamily="66" charset="0"/>
                </a:rPr>
                <a:t>Today’s Plan</a:t>
              </a:r>
              <a:endParaRPr lang="en-GB" sz="5400" b="1" dirty="0">
                <a:latin typeface="Comic Sans MS" panose="030F0702030302020204" pitchFamily="66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06647" y="627781"/>
              <a:ext cx="1564133" cy="1802153"/>
            </a:xfrm>
            <a:prstGeom prst="rect">
              <a:avLst/>
            </a:prstGeom>
          </p:spPr>
        </p:pic>
      </p:grpSp>
      <p:sp>
        <p:nvSpPr>
          <p:cNvPr id="9" name="Rounded Rectangle 8"/>
          <p:cNvSpPr/>
          <p:nvPr/>
        </p:nvSpPr>
        <p:spPr>
          <a:xfrm>
            <a:off x="2760133" y="3767667"/>
            <a:ext cx="9628254" cy="16081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760133" y="3985305"/>
            <a:ext cx="9441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Selling</a:t>
            </a:r>
            <a:endParaRPr lang="en-GB" sz="7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01787" y="3276676"/>
            <a:ext cx="579170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293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192" y="1367184"/>
            <a:ext cx="8658193" cy="416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764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44" y="1238353"/>
            <a:ext cx="1517470" cy="108390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-242071" y="1291530"/>
            <a:ext cx="8285404" cy="82465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318329"/>
            <a:ext cx="8043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Who can we sell to?</a:t>
            </a:r>
            <a:endParaRPr lang="en-GB" sz="4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0091" y="3318451"/>
            <a:ext cx="1851911" cy="1863631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 flipV="1">
            <a:off x="3132668" y="3513667"/>
            <a:ext cx="1947332" cy="73660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137400" y="3598333"/>
            <a:ext cx="558800" cy="406402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3259667" y="5080016"/>
            <a:ext cx="2000424" cy="685784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972300" y="4938395"/>
            <a:ext cx="1447800" cy="77044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/>
          <a:srcRect t="10781" b="13905"/>
          <a:stretch/>
        </p:blipFill>
        <p:spPr>
          <a:xfrm>
            <a:off x="270933" y="2176125"/>
            <a:ext cx="2866670" cy="2244919"/>
          </a:xfrm>
          <a:prstGeom prst="ellipse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1395" y="1984554"/>
            <a:ext cx="3450864" cy="2169532"/>
          </a:xfrm>
          <a:prstGeom prst="ellipse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270" y="4567238"/>
            <a:ext cx="3066692" cy="2290761"/>
          </a:xfrm>
          <a:prstGeom prst="ellipse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5536" y="4329053"/>
            <a:ext cx="2743576" cy="2759582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153" y="-614045"/>
            <a:ext cx="12199153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0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0690"/>
          <a:stretch/>
        </p:blipFill>
        <p:spPr>
          <a:xfrm>
            <a:off x="7193822" y="256044"/>
            <a:ext cx="8261765" cy="8500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5687" y="138487"/>
            <a:ext cx="1518036" cy="10851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68" y="1597131"/>
            <a:ext cx="10788419" cy="5260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-377539" y="248316"/>
            <a:ext cx="7879006" cy="8246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-499534" y="311256"/>
            <a:ext cx="8458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What skills have you used?</a:t>
            </a:r>
            <a:endParaRPr lang="en-GB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54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199" y="182636"/>
            <a:ext cx="3313933" cy="23670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-242072" y="512597"/>
            <a:ext cx="9335271" cy="82465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9268" y="539396"/>
            <a:ext cx="90339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Our FE Business</a:t>
            </a:r>
            <a:endParaRPr lang="en-GB" sz="4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83669" y="0"/>
            <a:ext cx="574957" cy="2262043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3945672" y="1526105"/>
            <a:ext cx="2022370" cy="634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GB" sz="1600" b="1" dirty="0" smtClean="0">
                <a:solidFill>
                  <a:srgbClr val="595959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Katie</a:t>
            </a:r>
            <a:endParaRPr lang="en-GB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GB" sz="1200" dirty="0" smtClean="0">
                <a:solidFill>
                  <a:srgbClr val="595959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Business Director</a:t>
            </a:r>
            <a:endParaRPr lang="en-GB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GB" sz="800" dirty="0">
                <a:solidFill>
                  <a:srgbClr val="595959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000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659" y="3008171"/>
            <a:ext cx="751222" cy="9880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894" y="4156446"/>
            <a:ext cx="751222" cy="9796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746" y="5157448"/>
            <a:ext cx="740834" cy="10222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312" y="4160678"/>
            <a:ext cx="739920" cy="10221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610" y="3065526"/>
            <a:ext cx="729853" cy="9796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2344320" y="3238131"/>
            <a:ext cx="2022370" cy="634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GB" sz="1600" b="1" dirty="0" smtClean="0">
                <a:solidFill>
                  <a:srgbClr val="595959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Lucy</a:t>
            </a:r>
            <a:endParaRPr lang="en-GB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200" dirty="0" smtClean="0">
                <a:solidFill>
                  <a:srgbClr val="595959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Head of Promotions</a:t>
            </a:r>
            <a:endParaRPr lang="en-GB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GB" sz="800" dirty="0">
                <a:solidFill>
                  <a:srgbClr val="595959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000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5419580" y="3255587"/>
            <a:ext cx="2022370" cy="634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r">
              <a:lnSpc>
                <a:spcPct val="120000"/>
              </a:lnSpc>
              <a:spcAft>
                <a:spcPts val="0"/>
              </a:spcAft>
            </a:pPr>
            <a:r>
              <a:rPr lang="en-GB" sz="1600" b="1" dirty="0" smtClean="0">
                <a:solidFill>
                  <a:srgbClr val="595959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Jeff</a:t>
            </a:r>
            <a:endParaRPr lang="en-GB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20000"/>
              </a:lnSpc>
              <a:spcAft>
                <a:spcPts val="0"/>
              </a:spcAft>
            </a:pPr>
            <a:r>
              <a:rPr lang="en-US" sz="1200" dirty="0" smtClean="0">
                <a:solidFill>
                  <a:srgbClr val="595959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Head of Production</a:t>
            </a:r>
            <a:endParaRPr lang="en-GB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20000"/>
              </a:lnSpc>
              <a:spcAft>
                <a:spcPts val="0"/>
              </a:spcAft>
            </a:pPr>
            <a:r>
              <a:rPr lang="en-GB" sz="800" dirty="0">
                <a:solidFill>
                  <a:srgbClr val="595959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000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2296463" y="5184716"/>
            <a:ext cx="2070227" cy="634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GB" sz="1600" b="1" dirty="0" smtClean="0">
                <a:solidFill>
                  <a:srgbClr val="595959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Jenny</a:t>
            </a:r>
            <a:endParaRPr lang="en-GB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GB" sz="1200" dirty="0" smtClean="0">
                <a:solidFill>
                  <a:srgbClr val="595959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Manufacturing - Horticulture </a:t>
            </a:r>
            <a:endParaRPr lang="en-GB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GB" sz="800" dirty="0">
                <a:solidFill>
                  <a:srgbClr val="595959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000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4014049" y="6179725"/>
            <a:ext cx="2070227" cy="634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GB" sz="1600" b="1" dirty="0" smtClean="0">
                <a:solidFill>
                  <a:srgbClr val="595959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Vanessa</a:t>
            </a:r>
            <a:endParaRPr lang="en-GB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GB" sz="1200" dirty="0" smtClean="0">
                <a:solidFill>
                  <a:srgbClr val="595959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Manufacturing - Art </a:t>
            </a:r>
            <a:endParaRPr lang="en-GB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GB" sz="800" dirty="0">
                <a:solidFill>
                  <a:srgbClr val="595959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000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5626158" y="5184716"/>
            <a:ext cx="2070227" cy="634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GB" sz="1600" b="1" dirty="0" smtClean="0">
                <a:solidFill>
                  <a:srgbClr val="595959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Kevin</a:t>
            </a:r>
            <a:endParaRPr lang="en-GB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GB" sz="1200" dirty="0" smtClean="0">
                <a:solidFill>
                  <a:srgbClr val="595959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Manufacturing -DT</a:t>
            </a:r>
            <a:endParaRPr lang="en-GB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GB" sz="800" dirty="0">
                <a:solidFill>
                  <a:srgbClr val="595959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000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4956857" y="3133868"/>
            <a:ext cx="3073" cy="36024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3186302" y="3511087"/>
            <a:ext cx="3544184" cy="2045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3856485" y="3521314"/>
            <a:ext cx="1101909" cy="103250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958394" y="3494114"/>
            <a:ext cx="0" cy="154355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989458" y="3511087"/>
            <a:ext cx="1094818" cy="101189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10169630" y="3214305"/>
            <a:ext cx="2022370" cy="634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GB" sz="1600" b="1" dirty="0" smtClean="0">
                <a:solidFill>
                  <a:srgbClr val="595959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</a:t>
            </a:r>
            <a:endParaRPr lang="en-GB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1200" dirty="0" smtClean="0">
                <a:solidFill>
                  <a:srgbClr val="595959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Employability</a:t>
            </a:r>
            <a:endParaRPr lang="en-GB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GB" sz="800" dirty="0">
                <a:solidFill>
                  <a:srgbClr val="595959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000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2"/>
          <p:cNvSpPr txBox="1">
            <a:spLocks noChangeArrowheads="1"/>
          </p:cNvSpPr>
          <p:nvPr/>
        </p:nvSpPr>
        <p:spPr bwMode="auto">
          <a:xfrm>
            <a:off x="10182701" y="4501657"/>
            <a:ext cx="2022370" cy="634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GB" sz="1600" b="1" dirty="0" smtClean="0">
                <a:solidFill>
                  <a:srgbClr val="595959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Heloise</a:t>
            </a:r>
            <a:endParaRPr lang="en-GB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1200" dirty="0" smtClean="0">
                <a:solidFill>
                  <a:srgbClr val="595959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Princes Trust</a:t>
            </a:r>
            <a:endParaRPr lang="en-GB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GB" sz="800" dirty="0">
                <a:solidFill>
                  <a:srgbClr val="595959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000" dirty="0">
              <a:solidFill>
                <a:srgbClr val="595959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H="1" flipV="1">
            <a:off x="8494840" y="3536734"/>
            <a:ext cx="1125998" cy="503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0111258" y="3988683"/>
            <a:ext cx="3073" cy="36024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264" y="3014545"/>
            <a:ext cx="745988" cy="993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2" name="Picture 41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264" y="4348929"/>
            <a:ext cx="745988" cy="9911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25563" y="2029968"/>
            <a:ext cx="994017" cy="126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54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7" y="3607733"/>
            <a:ext cx="2698276" cy="192805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845698" y="0"/>
            <a:ext cx="7935626" cy="3106482"/>
            <a:chOff x="745031" y="246782"/>
            <a:chExt cx="7935626" cy="310648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20104" y="246782"/>
              <a:ext cx="1592740" cy="218315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45031" y="2429934"/>
              <a:ext cx="793562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 smtClean="0">
                  <a:latin typeface="Comic Sans MS" panose="030F0702030302020204" pitchFamily="66" charset="0"/>
                </a:rPr>
                <a:t>Today’s Plan</a:t>
              </a:r>
              <a:endParaRPr lang="en-GB" sz="5400" b="1" dirty="0">
                <a:latin typeface="Comic Sans MS" panose="030F0702030302020204" pitchFamily="66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06647" y="627781"/>
              <a:ext cx="1564133" cy="1802153"/>
            </a:xfrm>
            <a:prstGeom prst="rect">
              <a:avLst/>
            </a:prstGeom>
          </p:spPr>
        </p:pic>
      </p:grpSp>
      <p:sp>
        <p:nvSpPr>
          <p:cNvPr id="9" name="Rounded Rectangle 8"/>
          <p:cNvSpPr/>
          <p:nvPr/>
        </p:nvSpPr>
        <p:spPr>
          <a:xfrm>
            <a:off x="2760133" y="3767667"/>
            <a:ext cx="9628254" cy="16081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760133" y="3985305"/>
            <a:ext cx="9441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Product Development</a:t>
            </a:r>
            <a:endParaRPr lang="en-GB" sz="7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01787" y="3276676"/>
            <a:ext cx="579170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05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742" y="2472491"/>
            <a:ext cx="3272018" cy="290069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44" y="1238353"/>
            <a:ext cx="1517470" cy="108390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-242071" y="1291530"/>
            <a:ext cx="4718278" cy="82465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583669" y="0"/>
            <a:ext cx="574957" cy="22620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268" y="1318329"/>
            <a:ext cx="4323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OUTCOMES</a:t>
            </a:r>
            <a:endParaRPr lang="en-GB" sz="4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1162" y="2430381"/>
            <a:ext cx="3271811" cy="2942805"/>
          </a:xfrm>
          <a:prstGeom prst="ellipse">
            <a:avLst/>
          </a:prstGeom>
          <a:noFill/>
          <a:ln w="76200">
            <a:solidFill>
              <a:srgbClr val="00B0F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4382741" y="2430381"/>
            <a:ext cx="3271811" cy="2942805"/>
          </a:xfrm>
          <a:prstGeom prst="ellipse">
            <a:avLst/>
          </a:prstGeom>
          <a:noFill/>
          <a:ln w="76200">
            <a:solidFill>
              <a:srgbClr val="00B0F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8284320" y="2430381"/>
            <a:ext cx="3271811" cy="2942805"/>
          </a:xfrm>
          <a:prstGeom prst="ellipse">
            <a:avLst/>
          </a:prstGeom>
          <a:noFill/>
          <a:ln w="76200">
            <a:solidFill>
              <a:srgbClr val="00B0F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681248" y="5583970"/>
            <a:ext cx="2871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Design a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Cafe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treats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82826" y="5589427"/>
            <a:ext cx="307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Complete market research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84491" y="5575829"/>
            <a:ext cx="2871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Make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Café treats</a:t>
            </a:r>
            <a:endParaRPr lang="en-US" dirty="0" smtClean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en-GB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6153" y="5993716"/>
            <a:ext cx="649581" cy="644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8116" y="5912592"/>
            <a:ext cx="730349" cy="725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0821" y="5953302"/>
            <a:ext cx="731583" cy="7254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7268" y="5996033"/>
            <a:ext cx="571110" cy="6827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0985" y="5912592"/>
            <a:ext cx="773949" cy="7643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90856" y="5898995"/>
            <a:ext cx="782825" cy="7779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99314" y="-527985"/>
            <a:ext cx="579170" cy="22618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1115" y="2564389"/>
            <a:ext cx="3111904" cy="28290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72476" y="2521091"/>
            <a:ext cx="3093358" cy="27843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8712" y="-603904"/>
            <a:ext cx="12199153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1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0690"/>
          <a:stretch/>
        </p:blipFill>
        <p:spPr>
          <a:xfrm>
            <a:off x="78412" y="106665"/>
            <a:ext cx="12113588" cy="1246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54" y="3959761"/>
            <a:ext cx="5304970" cy="2590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104" y="3909339"/>
            <a:ext cx="5703717" cy="26916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439" y="1353054"/>
            <a:ext cx="5513023" cy="2641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8325" y="1255490"/>
            <a:ext cx="5643276" cy="27892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5687" y="138487"/>
            <a:ext cx="1518036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4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44" y="1238353"/>
            <a:ext cx="1517470" cy="10839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83669" y="0"/>
            <a:ext cx="574957" cy="22620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8712" y="2561030"/>
            <a:ext cx="12200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Design a </a:t>
            </a:r>
            <a:r>
              <a:rPr lang="en-US" sz="80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Café treat</a:t>
            </a:r>
            <a:endParaRPr lang="en-GB" sz="80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333" y="4339252"/>
            <a:ext cx="1904200" cy="18897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5430" y="3884469"/>
            <a:ext cx="2359304" cy="234455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9314" y="-527985"/>
            <a:ext cx="579170" cy="226181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19050" y="-527985"/>
            <a:ext cx="12201526" cy="2408129"/>
            <a:chOff x="-19050" y="-527985"/>
            <a:chExt cx="12201526" cy="240812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/>
            <a:srcRect l="30254"/>
            <a:stretch/>
          </p:blipFill>
          <p:spPr>
            <a:xfrm>
              <a:off x="-19050" y="-527985"/>
              <a:ext cx="6480186" cy="240812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/>
            <a:srcRect r="35955"/>
            <a:stretch/>
          </p:blipFill>
          <p:spPr>
            <a:xfrm>
              <a:off x="6231996" y="-527985"/>
              <a:ext cx="5950480" cy="24081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441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44" y="1238353"/>
            <a:ext cx="1517470" cy="108390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-242071" y="1291530"/>
            <a:ext cx="4718278" cy="82465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83669" y="0"/>
            <a:ext cx="574957" cy="22620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318329"/>
            <a:ext cx="4382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IDEAS</a:t>
            </a:r>
            <a:endParaRPr lang="en-GB" sz="4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305506" y="1318329"/>
            <a:ext cx="2871638" cy="1048949"/>
            <a:chOff x="681248" y="5589427"/>
            <a:chExt cx="2871638" cy="1048949"/>
          </a:xfrm>
        </p:grpSpPr>
        <p:sp>
          <p:nvSpPr>
            <p:cNvPr id="15" name="TextBox 14"/>
            <p:cNvSpPr txBox="1"/>
            <p:nvPr/>
          </p:nvSpPr>
          <p:spPr>
            <a:xfrm>
              <a:off x="681248" y="5589427"/>
              <a:ext cx="28716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  <a:latin typeface="Comic Sans MS" panose="030F0702030302020204" pitchFamily="66" charset="0"/>
                </a:rPr>
                <a:t>Design a 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  <a:latin typeface="Comic Sans MS" panose="030F0702030302020204" pitchFamily="66" charset="0"/>
                </a:rPr>
                <a:t>FE Café treat</a:t>
              </a:r>
              <a:endParaRPr lang="en-GB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6153" y="5993716"/>
              <a:ext cx="649581" cy="64466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48116" y="5912592"/>
              <a:ext cx="730349" cy="725784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9314" y="-527985"/>
            <a:ext cx="579170" cy="2261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091" y="-623321"/>
            <a:ext cx="12199153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5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44" y="1238353"/>
            <a:ext cx="1517470" cy="108390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-242071" y="1291530"/>
            <a:ext cx="4718278" cy="82465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318329"/>
            <a:ext cx="4382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PLANNING</a:t>
            </a:r>
            <a:endParaRPr lang="en-GB" sz="4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583669" y="-527985"/>
            <a:ext cx="13362153" cy="2790028"/>
            <a:chOff x="-583669" y="-527985"/>
            <a:chExt cx="13362153" cy="279002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-583669" y="0"/>
              <a:ext cx="574957" cy="226204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99314" y="-527985"/>
              <a:ext cx="579170" cy="2261812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319374" y="3247002"/>
            <a:ext cx="5964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1.What do we need?</a:t>
            </a:r>
            <a:endParaRPr lang="en-GB" sz="40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9374" y="4762582"/>
            <a:ext cx="7924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2.Where can we get it from?</a:t>
            </a:r>
            <a:endParaRPr lang="en-GB" sz="40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9374" y="6248100"/>
            <a:ext cx="6577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3.When do we need it?</a:t>
            </a:r>
            <a:endParaRPr lang="en-GB" sz="40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3076" y="2964823"/>
            <a:ext cx="3082724" cy="34396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9889" y="2395603"/>
            <a:ext cx="997179" cy="10034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113" y="3846798"/>
            <a:ext cx="1029257" cy="9918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2113" y="5394422"/>
            <a:ext cx="923284" cy="9118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153" y="-615462"/>
            <a:ext cx="12199153" cy="24081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44175" y="1238353"/>
            <a:ext cx="292633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5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1802</TotalTime>
  <Words>218</Words>
  <Application>Microsoft Office PowerPoint</Application>
  <PresentationFormat>Widescreen</PresentationFormat>
  <Paragraphs>77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Cambria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gareth court</dc:creator>
  <cp:lastModifiedBy>gareth court</cp:lastModifiedBy>
  <cp:revision>42</cp:revision>
  <dcterms:created xsi:type="dcterms:W3CDTF">2021-09-21T16:02:01Z</dcterms:created>
  <dcterms:modified xsi:type="dcterms:W3CDTF">2022-03-17T10:44:49Z</dcterms:modified>
</cp:coreProperties>
</file>