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>
        <p:scale>
          <a:sx n="210" d="100"/>
          <a:sy n="210" d="100"/>
        </p:scale>
        <p:origin x="210" y="-112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1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6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8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50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3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0AD6-32DD-4471-9A72-0A9B590EF18D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ECA4E-CAB3-4D34-8F0D-28238EDB9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skillsbuilder.org/homezone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167" y="0"/>
            <a:ext cx="6862167" cy="673100"/>
          </a:xfrm>
          <a:prstGeom prst="rect">
            <a:avLst/>
          </a:prstGeom>
          <a:solidFill>
            <a:srgbClr val="7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" y="680"/>
            <a:ext cx="941388" cy="67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11" y="957"/>
            <a:ext cx="943057" cy="672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4189" y="-48171"/>
            <a:ext cx="5159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Parent/Carer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Bulletin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4167" y="768895"/>
            <a:ext cx="686216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8126" y="9048750"/>
            <a:ext cx="2809874" cy="2916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8125" y="962026"/>
            <a:ext cx="6419850" cy="2736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42393" y="8982796"/>
            <a:ext cx="319613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  <a:endParaRPr lang="en-GB" b="1" dirty="0" smtClean="0">
              <a:solidFill>
                <a:srgbClr val="75540F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100" dirty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Phone: 01293 520351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100" dirty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 office@mgcollege.co.uk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GB" sz="1100" dirty="0" smtClean="0">
              <a:solidFill>
                <a:srgbClr val="59595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100" dirty="0" smtClean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GB" sz="1100" dirty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Class teacher, Lucy Martlew: </a:t>
            </a:r>
            <a:r>
              <a:rPr lang="en-GB" sz="11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lmartlew@mgcollege.co.uk</a:t>
            </a:r>
            <a:endParaRPr lang="en-GB" sz="1100" dirty="0">
              <a:solidFill>
                <a:srgbClr val="59595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100" dirty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13 Class teacher, Jeff Gardiner</a:t>
            </a:r>
            <a:r>
              <a:rPr lang="en-GB" sz="11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jgardiner@mgcollege.co.uk</a:t>
            </a:r>
            <a:endParaRPr lang="en-GB" sz="1100" dirty="0">
              <a:solidFill>
                <a:srgbClr val="59595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100" dirty="0">
                <a:solidFill>
                  <a:srgbClr val="595959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14 Class teacher &amp; Head of FE:   </a:t>
            </a:r>
            <a:r>
              <a:rPr lang="en-GB" sz="11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gcourt@mgcollege.co.uk </a:t>
            </a:r>
            <a:endParaRPr lang="en-GB" sz="1100" dirty="0">
              <a:solidFill>
                <a:srgbClr val="59595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1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en-GB" sz="11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 assistant, Fiona Woollard:  </a:t>
            </a:r>
            <a:r>
              <a:rPr lang="en-GB" sz="11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fwoollard@mgcollege.co.uk </a:t>
            </a:r>
            <a:endParaRPr lang="en-GB" sz="1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259" y="2917953"/>
            <a:ext cx="676715" cy="8230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80140" y="3220451"/>
            <a:ext cx="1051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Gareth </a:t>
            </a:r>
            <a:r>
              <a:rPr lang="en-GB" sz="11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 </a:t>
            </a:r>
          </a:p>
          <a:p>
            <a:pPr algn="r"/>
            <a:r>
              <a:rPr lang="en-GB" sz="11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GB" sz="11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FE </a:t>
            </a:r>
            <a:endParaRPr lang="en-GB" sz="1100" dirty="0"/>
          </a:p>
        </p:txBody>
      </p:sp>
      <p:sp>
        <p:nvSpPr>
          <p:cNvPr id="22" name="Rectangle 21"/>
          <p:cNvSpPr/>
          <p:nvPr/>
        </p:nvSpPr>
        <p:spPr>
          <a:xfrm>
            <a:off x="3336637" y="5634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45960" y="94317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radley Hand ITC" panose="03070402050302030203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125" y="1004460"/>
            <a:ext cx="6419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Hello to our FE families, Parents &amp; Carers  </a:t>
            </a:r>
          </a:p>
          <a:p>
            <a:r>
              <a:rPr lang="en-US" sz="1100" i="1" dirty="0" smtClean="0"/>
              <a:t>I hope everyone is keeping safe and healthy and looking forward to the holidays. It has been a long term, with plenty of challenges, but I and the FE team are immensely proud of the students. Their determination and hard work is always an inspiration to us. </a:t>
            </a:r>
          </a:p>
          <a:p>
            <a:r>
              <a:rPr lang="en-US" sz="1100" i="1" dirty="0" smtClean="0"/>
              <a:t>It has been lovely to see so many of you be able to attend </a:t>
            </a:r>
            <a:r>
              <a:rPr lang="en-US" sz="1100" i="1" dirty="0" smtClean="0"/>
              <a:t>Annual </a:t>
            </a:r>
            <a:r>
              <a:rPr lang="en-US" sz="1100" i="1" dirty="0"/>
              <a:t>R</a:t>
            </a:r>
            <a:r>
              <a:rPr lang="en-US" sz="1100" i="1" dirty="0" smtClean="0"/>
              <a:t>eviews </a:t>
            </a:r>
            <a:r>
              <a:rPr lang="en-US" sz="1100" i="1" dirty="0" smtClean="0"/>
              <a:t>in person. A massive </a:t>
            </a:r>
            <a:r>
              <a:rPr lang="en-US" sz="1100" i="1" dirty="0"/>
              <a:t>p</a:t>
            </a:r>
            <a:r>
              <a:rPr lang="en-US" sz="1100" i="1" dirty="0" smtClean="0"/>
              <a:t>art of our ability to provide consistent levels of care &amp; learning is from the fantastic support we have from you. I look forward to holding more events for parents to come in. Transition and support for making important choices post MGC is always available – please contact your child’s class teacher.  </a:t>
            </a:r>
          </a:p>
          <a:p>
            <a:r>
              <a:rPr lang="en-US" sz="1100" i="1" dirty="0" smtClean="0"/>
              <a:t>The Year 12 activity weeks, in partnership with The National Citizenship Service (NCS), was a huge success and the opportunity for residential proved worthwhile. The learning and independence has instantly helped our students self confidence and we will be looking at planning future residential trips.   </a:t>
            </a:r>
          </a:p>
          <a:p>
            <a:r>
              <a:rPr lang="en-US" sz="1100" i="1" dirty="0" smtClean="0"/>
              <a:t>On behalf of the FE staff, please enjoy the break and we look forward to 2023!       </a:t>
            </a:r>
          </a:p>
          <a:p>
            <a:r>
              <a:rPr lang="en-US" sz="1100" i="1" dirty="0" smtClean="0"/>
              <a:t>Bests wishes,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9" b="89988" l="5833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2425" y="2854005"/>
            <a:ext cx="5141996" cy="40816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0134" y="3665573"/>
            <a:ext cx="32003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Annual Reviews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600" y="4102975"/>
            <a:ext cx="3478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These meetings take place once a year. In FE, our transition students take priority, with meetings scheduled in Oct/Nov giving students &amp; families opportunity to plan and apply for </a:t>
            </a:r>
            <a:r>
              <a:rPr lang="en-US" sz="1400" b="1" dirty="0" smtClean="0"/>
              <a:t>Post </a:t>
            </a:r>
            <a:r>
              <a:rPr lang="en-US" sz="1400" b="1" dirty="0" smtClean="0"/>
              <a:t>19 provision. </a:t>
            </a:r>
          </a:p>
          <a:p>
            <a:r>
              <a:rPr lang="en-US" sz="1400" b="1" dirty="0" smtClean="0"/>
              <a:t>In Year 14, we work with West Sussex CC SENAT to update each student Education Health Care Plan (EHCP)</a:t>
            </a:r>
            <a:endParaRPr lang="en-US" sz="1200" dirty="0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5226" y="3663300"/>
            <a:ext cx="3309790" cy="32622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39" b="89988" l="5833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9831" y="5578133"/>
            <a:ext cx="4290445" cy="3583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68599" y="6361000"/>
            <a:ext cx="314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 panose="02050604050505020204" pitchFamily="18" charset="0"/>
              </a:rPr>
              <a:t>Adult Speech &amp; Language </a:t>
            </a:r>
          </a:p>
          <a:p>
            <a:pPr algn="ctr"/>
            <a:r>
              <a:rPr lang="en-US" sz="1600" b="1" dirty="0" smtClean="0">
                <a:latin typeface="Bookman Old Style" panose="02050604050505020204" pitchFamily="18" charset="0"/>
              </a:rPr>
              <a:t>services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44" y="6053360"/>
            <a:ext cx="3153599" cy="310831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43911" y="6702769"/>
            <a:ext cx="23899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/>
              <a:t>MONEY MATTERS</a:t>
            </a:r>
            <a:endParaRPr lang="en-US" u="sng" dirty="0" smtClean="0"/>
          </a:p>
          <a:p>
            <a:r>
              <a:rPr lang="en-US" sz="1200" b="1" dirty="0" smtClean="0"/>
              <a:t>Information has been sent home recently re. 16+ bursary and financial contributions to FE.</a:t>
            </a:r>
          </a:p>
          <a:p>
            <a:r>
              <a:rPr lang="en-US" sz="1200" b="1" dirty="0" smtClean="0"/>
              <a:t>We are asking for £20 per half term.</a:t>
            </a:r>
          </a:p>
          <a:p>
            <a:r>
              <a:rPr lang="en-US" sz="1200" b="1" dirty="0" smtClean="0"/>
              <a:t>If you would like more info or to discuss payment options and what this covers, please contact Fiona, Admin Assistant. 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4017423" y="4287625"/>
            <a:ext cx="27732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FE Breakfast Club</a:t>
            </a:r>
          </a:p>
          <a:p>
            <a:r>
              <a:rPr lang="en-US" sz="1100" dirty="0" smtClean="0"/>
              <a:t>As part of our daily offer and increasing independence, we are allowing students to enjoy making and having breakfast together – tea &amp; toast. </a:t>
            </a:r>
          </a:p>
          <a:p>
            <a:r>
              <a:rPr lang="en-US" sz="1100" dirty="0" smtClean="0"/>
              <a:t>If you would like more info or find out if your child is enjoying breakfast, please contact your class teacher.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2139" y="802955"/>
            <a:ext cx="176830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7048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Autumn Term No.2</a:t>
            </a:r>
            <a:endParaRPr lang="en-GB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3291774" y="6877356"/>
            <a:ext cx="28316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Sarah Stirling, NHS, West Sussex Adult S&amp;L team will be liaising more with students and their families. </a:t>
            </a:r>
          </a:p>
          <a:p>
            <a:endParaRPr lang="en-US" sz="1100" dirty="0" smtClean="0"/>
          </a:p>
          <a:p>
            <a:r>
              <a:rPr lang="en-US" sz="1100" dirty="0" smtClean="0"/>
              <a:t>If you are interested in finding more information about support available, please contact the college</a:t>
            </a:r>
            <a:r>
              <a:rPr lang="en-US" sz="1100" dirty="0" smtClean="0">
                <a:latin typeface="Comic Sans MS" panose="030F0702030302020204" pitchFamily="66" charset="0"/>
              </a:rPr>
              <a:t>. 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623006" y="7936649"/>
            <a:ext cx="3154427" cy="2702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1416" y="9850502"/>
            <a:ext cx="4225977" cy="2432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1974" y="10097681"/>
            <a:ext cx="32003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Calendar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2846" y="10585520"/>
            <a:ext cx="3937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 Term begins: Wednesday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January 2023</a:t>
            </a:r>
          </a:p>
          <a:p>
            <a:r>
              <a:rPr lang="en-US" sz="1400" dirty="0" smtClean="0"/>
              <a:t>College Inset Days: </a:t>
            </a:r>
            <a:r>
              <a:rPr lang="en-US" sz="1400" dirty="0" smtClean="0"/>
              <a:t>Tuesday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/>
              <a:t> </a:t>
            </a:r>
            <a:r>
              <a:rPr lang="en-US" sz="1400" dirty="0" smtClean="0"/>
              <a:t>January 2023 </a:t>
            </a:r>
          </a:p>
          <a:p>
            <a:r>
              <a:rPr lang="en-US" sz="1400" b="1" dirty="0" smtClean="0"/>
              <a:t>FE students Return Wednesday 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January 2023</a:t>
            </a:r>
          </a:p>
          <a:p>
            <a:r>
              <a:rPr lang="en-US" sz="1400" dirty="0" smtClean="0"/>
              <a:t>Student visits to Crawley College: Spring Term</a:t>
            </a:r>
          </a:p>
          <a:p>
            <a:r>
              <a:rPr lang="en-US" sz="1400" dirty="0" smtClean="0"/>
              <a:t>Sessions at The Butterfly Project begin </a:t>
            </a:r>
          </a:p>
          <a:p>
            <a:r>
              <a:rPr lang="en-US" sz="1400" dirty="0" smtClean="0"/>
              <a:t>Next </a:t>
            </a:r>
            <a:r>
              <a:rPr lang="en-US" sz="1400" dirty="0"/>
              <a:t>Steps event </a:t>
            </a:r>
            <a:r>
              <a:rPr lang="en-US" sz="1400" dirty="0" smtClean="0"/>
              <a:t>– Spring Term </a:t>
            </a:r>
            <a:r>
              <a:rPr lang="en-US" sz="1400" dirty="0" smtClean="0"/>
              <a:t>(TBC)</a:t>
            </a:r>
            <a:r>
              <a:rPr lang="en-US" sz="1400" dirty="0"/>
              <a:t>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5717" y="8398363"/>
            <a:ext cx="27794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SKILLS BUILDER</a:t>
            </a:r>
          </a:p>
          <a:p>
            <a:r>
              <a:rPr lang="en-US" sz="1200" dirty="0" smtClean="0"/>
              <a:t>Please follow the link below for useful resources that can be used at home:</a:t>
            </a:r>
          </a:p>
          <a:p>
            <a:endParaRPr lang="en-US" sz="400" dirty="0"/>
          </a:p>
          <a:p>
            <a:pPr algn="ctr"/>
            <a:r>
              <a:rPr lang="en-US" sz="1400" dirty="0" smtClean="0"/>
              <a:t> </a:t>
            </a:r>
            <a:r>
              <a:rPr lang="en-US" sz="1400" b="1" dirty="0" smtClean="0">
                <a:hlinkClick r:id="rId11"/>
              </a:rPr>
              <a:t>www.skillsbuilder.org/homezone</a:t>
            </a:r>
            <a:endParaRPr lang="en-US" sz="1400" b="1" dirty="0"/>
          </a:p>
          <a:p>
            <a:endParaRPr lang="en-US" sz="800" dirty="0" smtClean="0"/>
          </a:p>
          <a:p>
            <a:r>
              <a:rPr lang="en-US" sz="1200" dirty="0" smtClean="0"/>
              <a:t>We use Skills Builder in FE, please ask your child about this </a:t>
            </a:r>
          </a:p>
        </p:txBody>
      </p:sp>
    </p:spTree>
    <p:extLst>
      <p:ext uri="{BB962C8B-B14F-4D97-AF65-F5344CB8AC3E}">
        <p14:creationId xmlns:p14="http://schemas.microsoft.com/office/powerpoint/2010/main" val="421393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6866</TotalTime>
  <Words>547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Bookman Old Style</vt:lpstr>
      <vt:lpstr>Bradley Hand ITC</vt:lpstr>
      <vt:lpstr>Calibri</vt:lpstr>
      <vt:lpstr>Calibri Light</vt:lpstr>
      <vt:lpstr>Cambria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court</dc:creator>
  <cp:lastModifiedBy>Fiona Woollard</cp:lastModifiedBy>
  <cp:revision>42</cp:revision>
  <dcterms:created xsi:type="dcterms:W3CDTF">2021-09-24T11:56:59Z</dcterms:created>
  <dcterms:modified xsi:type="dcterms:W3CDTF">2022-11-29T12:23:28Z</dcterms:modified>
</cp:coreProperties>
</file>